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embedTrueTypeFonts="1" saveSubsetFonts="1" autoCompressPictures="0">
  <p:sldMasterIdLst>
    <p:sldMasterId id="2147483670" r:id="rId1"/>
  </p:sldMasterIdLst>
  <p:notesMasterIdLst>
    <p:notesMasterId r:id="rId19"/>
  </p:notesMasterIdLst>
  <p:sldIdLst>
    <p:sldId id="256" r:id="rId2"/>
    <p:sldId id="313" r:id="rId3"/>
    <p:sldId id="305" r:id="rId4"/>
    <p:sldId id="311" r:id="rId5"/>
    <p:sldId id="327" r:id="rId6"/>
    <p:sldId id="319" r:id="rId7"/>
    <p:sldId id="312" r:id="rId8"/>
    <p:sldId id="291" r:id="rId9"/>
    <p:sldId id="323" r:id="rId10"/>
    <p:sldId id="324" r:id="rId11"/>
    <p:sldId id="325" r:id="rId12"/>
    <p:sldId id="326" r:id="rId13"/>
    <p:sldId id="320" r:id="rId14"/>
    <p:sldId id="321" r:id="rId15"/>
    <p:sldId id="322" r:id="rId16"/>
    <p:sldId id="328" r:id="rId17"/>
    <p:sldId id="299"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omic Sans MS" panose="030F0902030302020204" pitchFamily="66" charset="0"/>
      <p:regular r:id="rId24"/>
    </p:embeddedFont>
    <p:embeddedFont>
      <p:font typeface="Consolas" panose="020B0609020204030204" pitchFamily="49" charset="0"/>
      <p:regular r:id="rId25"/>
      <p:bold r:id="rId26"/>
      <p:italic r:id="rId27"/>
      <p:boldItalic r:id="rId28"/>
    </p:embeddedFont>
    <p:embeddedFont>
      <p:font typeface="Speak Pro" panose="020B0504020101020102" pitchFamily="34" charset="0"/>
      <p:regular r:id="rId29"/>
      <p:bold r:id="rId30"/>
      <p:italic r:id="rId31"/>
      <p:boldItalic r:id="rId32"/>
    </p:embeddedFont>
  </p:embeddedFontLst>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4"/>
    <p:restoredTop sz="91408"/>
  </p:normalViewPr>
  <p:slideViewPr>
    <p:cSldViewPr snapToGrid="0">
      <p:cViewPr varScale="1">
        <p:scale>
          <a:sx n="77" d="100"/>
          <a:sy n="77" d="100"/>
        </p:scale>
        <p:origin x="1320" y="18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Google Shape;3;n">
            <a:extLst>
              <a:ext uri="{FF2B5EF4-FFF2-40B4-BE49-F238E27FC236}">
                <a16:creationId xmlns:a16="http://schemas.microsoft.com/office/drawing/2014/main" id="{0EE13F1A-8A24-654F-9D79-8E03004B7DA4}"/>
              </a:ext>
            </a:extLst>
          </p:cNvPr>
          <p:cNvSpPr txBox="1">
            <a:spLocks noGrp="1" noChangeArrowheads="1"/>
          </p:cNvSpPr>
          <p:nvPr>
            <p:ph type="hdr" idx="2"/>
          </p:nvPr>
        </p:nvSpPr>
        <p:spPr bwMode="auto">
          <a:xfrm>
            <a:off x="0" y="0"/>
            <a:ext cx="2971800" cy="458788"/>
          </a:xfrm>
          <a:prstGeom prst="rect">
            <a:avLst/>
          </a:prstGeom>
          <a:noFill/>
          <a:ln>
            <a:noFill/>
          </a:ln>
        </p:spPr>
        <p:txBody>
          <a:bodyPr vert="horz" wrap="square" lIns="91425" tIns="45700" rIns="91425" bIns="45700" numCol="1" anchor="t" anchorCtr="0" compatLnSpc="1">
            <a:prstTxWarp prst="textNoShape">
              <a:avLst/>
            </a:prstTxWarp>
          </a:bodyPr>
          <a:lstStyle>
            <a:lvl1pPr eaLnBrk="1" hangingPunct="1">
              <a:buClr>
                <a:srgbClr val="000000"/>
              </a:buClr>
              <a:buSzPts val="1400"/>
              <a:buFont typeface="Arial" panose="020B0604020202020204" pitchFamily="34" charset="0"/>
              <a:buNone/>
              <a:defRPr sz="1200">
                <a:latin typeface="Calibri" panose="020F0502020204030204" pitchFamily="34" charset="0"/>
                <a:sym typeface="Calibri" panose="020F0502020204030204" pitchFamily="34" charset="0"/>
              </a:defRPr>
            </a:lvl1pPr>
          </a:lstStyle>
          <a:p>
            <a:pPr>
              <a:defRPr/>
            </a:pPr>
            <a:endParaRPr lang="en-US" altLang="en-US"/>
          </a:p>
        </p:txBody>
      </p:sp>
      <p:sp>
        <p:nvSpPr>
          <p:cNvPr id="3075" name="Google Shape;4;n">
            <a:extLst>
              <a:ext uri="{FF2B5EF4-FFF2-40B4-BE49-F238E27FC236}">
                <a16:creationId xmlns:a16="http://schemas.microsoft.com/office/drawing/2014/main" id="{9312FF7F-124D-754C-B310-07372117DB0D}"/>
              </a:ext>
            </a:extLst>
          </p:cNvPr>
          <p:cNvSpPr txBox="1">
            <a:spLocks noGrp="1" noChangeArrowheads="1"/>
          </p:cNvSpPr>
          <p:nvPr>
            <p:ph type="dt" idx="10"/>
          </p:nvPr>
        </p:nvSpPr>
        <p:spPr bwMode="auto">
          <a:xfrm>
            <a:off x="3884613" y="0"/>
            <a:ext cx="2971800" cy="458788"/>
          </a:xfrm>
          <a:prstGeom prst="rect">
            <a:avLst/>
          </a:prstGeom>
          <a:noFill/>
          <a:ln>
            <a:noFill/>
          </a:ln>
        </p:spPr>
        <p:txBody>
          <a:bodyPr vert="horz" wrap="square" lIns="91425" tIns="45700" rIns="91425" bIns="45700" numCol="1" anchor="t" anchorCtr="0" compatLnSpc="1">
            <a:prstTxWarp prst="textNoShape">
              <a:avLst/>
            </a:prstTxWarp>
          </a:bodyPr>
          <a:lstStyle>
            <a:lvl1pPr algn="r" eaLnBrk="1" hangingPunct="1">
              <a:buClr>
                <a:srgbClr val="000000"/>
              </a:buClr>
              <a:buSzPts val="1400"/>
              <a:buFont typeface="Arial" panose="020B0604020202020204" pitchFamily="34" charset="0"/>
              <a:buNone/>
              <a:defRPr sz="1200">
                <a:latin typeface="Calibri" panose="020F0502020204030204" pitchFamily="34" charset="0"/>
                <a:sym typeface="Calibri" panose="020F0502020204030204" pitchFamily="34" charset="0"/>
              </a:defRPr>
            </a:lvl1pPr>
          </a:lstStyle>
          <a:p>
            <a:pPr>
              <a:defRPr/>
            </a:pPr>
            <a:endParaRPr lang="en-US" altLang="en-US"/>
          </a:p>
        </p:txBody>
      </p:sp>
      <p:sp>
        <p:nvSpPr>
          <p:cNvPr id="12292" name="Google Shape;5;n">
            <a:extLst>
              <a:ext uri="{FF2B5EF4-FFF2-40B4-BE49-F238E27FC236}">
                <a16:creationId xmlns:a16="http://schemas.microsoft.com/office/drawing/2014/main" id="{8106A0DD-E58F-0E4A-BC2B-411C761D4599}"/>
              </a:ext>
            </a:extLst>
          </p:cNvPr>
          <p:cNvSpPr>
            <a:spLocks noGrp="1" noRot="1" noChangeAspect="1"/>
          </p:cNvSpPr>
          <p:nvPr>
            <p:ph type="sldImg" idx="3"/>
          </p:nvPr>
        </p:nvSpPr>
        <p:spPr bwMode="auto">
          <a:xfrm>
            <a:off x="685800" y="1143000"/>
            <a:ext cx="5486400" cy="30861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2293" name="Google Shape;6;n">
            <a:extLst>
              <a:ext uri="{FF2B5EF4-FFF2-40B4-BE49-F238E27FC236}">
                <a16:creationId xmlns:a16="http://schemas.microsoft.com/office/drawing/2014/main" id="{BE3BDF4F-FD32-7D4F-A724-45AD7949A228}"/>
              </a:ext>
            </a:extLst>
          </p:cNvPr>
          <p:cNvSpPr txBox="1">
            <a:spLocks noGrp="1" noChangeArrowheads="1"/>
          </p:cNvSpPr>
          <p:nvPr>
            <p:ph type="body" idx="1"/>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a:sym typeface="Arial" panose="020B0604020202020204" pitchFamily="34" charset="0"/>
            </a:endParaRPr>
          </a:p>
        </p:txBody>
      </p:sp>
      <p:sp>
        <p:nvSpPr>
          <p:cNvPr id="3078" name="Google Shape;7;n">
            <a:extLst>
              <a:ext uri="{FF2B5EF4-FFF2-40B4-BE49-F238E27FC236}">
                <a16:creationId xmlns:a16="http://schemas.microsoft.com/office/drawing/2014/main" id="{08A9E7E9-2518-1B43-BCE0-0247D36993CC}"/>
              </a:ext>
            </a:extLst>
          </p:cNvPr>
          <p:cNvSpPr txBox="1">
            <a:spLocks noGrp="1" noChangeArrowheads="1"/>
          </p:cNvSpPr>
          <p:nvPr>
            <p:ph type="ftr" idx="11"/>
          </p:nvPr>
        </p:nvSpPr>
        <p:spPr bwMode="auto">
          <a:xfrm>
            <a:off x="0" y="8685213"/>
            <a:ext cx="2971800" cy="458787"/>
          </a:xfrm>
          <a:prstGeom prst="rect">
            <a:avLst/>
          </a:prstGeom>
          <a:noFill/>
          <a:ln>
            <a:noFill/>
          </a:ln>
        </p:spPr>
        <p:txBody>
          <a:bodyPr vert="horz" wrap="square" lIns="91425" tIns="45700" rIns="91425" bIns="45700" numCol="1" anchor="b" anchorCtr="0" compatLnSpc="1">
            <a:prstTxWarp prst="textNoShape">
              <a:avLst/>
            </a:prstTxWarp>
          </a:bodyPr>
          <a:lstStyle>
            <a:lvl1pPr eaLnBrk="1" hangingPunct="1">
              <a:buClr>
                <a:srgbClr val="000000"/>
              </a:buClr>
              <a:buSzPts val="1400"/>
              <a:buFont typeface="Arial" panose="020B0604020202020204" pitchFamily="34" charset="0"/>
              <a:buNone/>
              <a:defRPr sz="1200">
                <a:latin typeface="Calibri" panose="020F0502020204030204" pitchFamily="34" charset="0"/>
                <a:sym typeface="Calibri" panose="020F0502020204030204" pitchFamily="34" charset="0"/>
              </a:defRPr>
            </a:lvl1pPr>
          </a:lstStyle>
          <a:p>
            <a:pPr>
              <a:defRPr/>
            </a:pPr>
            <a:endParaRPr lang="en-US" altLang="en-US"/>
          </a:p>
        </p:txBody>
      </p:sp>
      <p:sp>
        <p:nvSpPr>
          <p:cNvPr id="3079" name="Google Shape;8;n">
            <a:extLst>
              <a:ext uri="{FF2B5EF4-FFF2-40B4-BE49-F238E27FC236}">
                <a16:creationId xmlns:a16="http://schemas.microsoft.com/office/drawing/2014/main" id="{E45666E7-DB8E-F648-B43D-5E90F2964764}"/>
              </a:ext>
            </a:extLst>
          </p:cNvPr>
          <p:cNvSpPr txBox="1">
            <a:spLocks noGrp="1" noChangeArrowheads="1"/>
          </p:cNvSpPr>
          <p:nvPr>
            <p:ph type="sldNum" idx="12"/>
          </p:nvPr>
        </p:nvSpPr>
        <p:spPr bwMode="auto">
          <a:xfrm>
            <a:off x="3884613" y="8685213"/>
            <a:ext cx="2971800" cy="458787"/>
          </a:xfrm>
          <a:prstGeom prst="rect">
            <a:avLst/>
          </a:prstGeom>
          <a:noFill/>
          <a:ln>
            <a:noFill/>
          </a:ln>
        </p:spPr>
        <p:txBody>
          <a:bodyPr vert="horz" wrap="square" lIns="91425" tIns="45700" rIns="91425" bIns="45700" numCol="1" anchor="b" anchorCtr="0" compatLnSpc="1">
            <a:prstTxWarp prst="textNoShape">
              <a:avLst/>
            </a:prstTxWarp>
          </a:bodyPr>
          <a:lstStyle>
            <a:lvl1pPr algn="r" eaLnBrk="1" hangingPunct="1">
              <a:buClr>
                <a:srgbClr val="000000"/>
              </a:buClr>
              <a:buFont typeface="Arial" panose="020B0604020202020204" pitchFamily="34" charset="0"/>
              <a:buNone/>
              <a:defRPr sz="1200">
                <a:latin typeface="Calibri" panose="020F0502020204030204" pitchFamily="34" charset="0"/>
                <a:sym typeface="Calibri" panose="020F0502020204030204" pitchFamily="34" charset="0"/>
              </a:defRPr>
            </a:lvl1pPr>
          </a:lstStyle>
          <a:p>
            <a:pPr>
              <a:defRPr/>
            </a:pPr>
            <a:fld id="{36EB9650-8343-CA47-B9FA-B0E82FA6A1F7}" type="slidenum">
              <a:rPr lang="en-US" altLang="en-US"/>
              <a:pPr>
                <a:defRPr/>
              </a:pPr>
              <a:t>‹#›</a:t>
            </a:fld>
            <a:endParaRPr lang="en-US" altLang="en-US"/>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7" name="Google Shape;160;p1:notes">
            <a:extLst>
              <a:ext uri="{FF2B5EF4-FFF2-40B4-BE49-F238E27FC236}">
                <a16:creationId xmlns:a16="http://schemas.microsoft.com/office/drawing/2014/main" id="{97841BFE-96AB-8143-BBC2-1336AF918C85}"/>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Arial" panose="020B0604020202020204" pitchFamily="34" charset="0"/>
              <a:sym typeface="Calibri" panose="020F0502020204030204" pitchFamily="34" charset="0"/>
            </a:endParaRPr>
          </a:p>
        </p:txBody>
      </p:sp>
      <p:sp>
        <p:nvSpPr>
          <p:cNvPr id="14338" name="Google Shape;161;p1:notes">
            <a:extLst>
              <a:ext uri="{FF2B5EF4-FFF2-40B4-BE49-F238E27FC236}">
                <a16:creationId xmlns:a16="http://schemas.microsoft.com/office/drawing/2014/main" id="{509E6BC7-5B90-624B-8932-380D3117A0E9}"/>
              </a:ext>
            </a:extLst>
          </p:cNvPr>
          <p:cNvSpPr>
            <a:spLocks noGrp="1" noRot="1" noChangeAspect="1" noTextEdit="1"/>
          </p:cNvSpPr>
          <p:nvPr>
            <p:ph type="sldImg" idx="2"/>
          </p:nvPr>
        </p:nvSpPr>
        <p:spPr>
          <a:noFill/>
          <a:ln>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5" name="Google Shape;166;p2:notes">
            <a:extLst>
              <a:ext uri="{FF2B5EF4-FFF2-40B4-BE49-F238E27FC236}">
                <a16:creationId xmlns:a16="http://schemas.microsoft.com/office/drawing/2014/main" id="{064180F6-7410-0E49-B92B-036A8FA385E8}"/>
              </a:ext>
            </a:extLst>
          </p:cNvPr>
          <p:cNvSpPr txBox="1">
            <a:spLocks noGrp="1" noChangeArrowheads="1"/>
          </p:cNvSpPr>
          <p:nvPr>
            <p:ph type="body" idx="1"/>
          </p:nvPr>
        </p:nvSpPr>
        <p:spPr>
          <a:noFill/>
        </p:spPr>
        <p:txBody>
          <a:bodyPr/>
          <a:lstStyle/>
          <a:p>
            <a:pPr marL="0" indent="0" eaLnBrk="1" hangingPunct="1">
              <a:buSzPts val="1400"/>
            </a:pPr>
            <a:endParaRPr lang="en-US" altLang="en-US" sz="1200">
              <a:latin typeface="Calibri" panose="020F0502020204030204" pitchFamily="34" charset="0"/>
              <a:cs typeface="Arial" panose="020B0604020202020204" pitchFamily="34" charset="0"/>
              <a:sym typeface="Calibri" panose="020F0502020204030204" pitchFamily="34" charset="0"/>
            </a:endParaRPr>
          </a:p>
        </p:txBody>
      </p:sp>
      <p:sp>
        <p:nvSpPr>
          <p:cNvPr id="16386" name="Google Shape;167;p2:notes">
            <a:extLst>
              <a:ext uri="{FF2B5EF4-FFF2-40B4-BE49-F238E27FC236}">
                <a16:creationId xmlns:a16="http://schemas.microsoft.com/office/drawing/2014/main" id="{1B7A88DD-F5ED-A54E-BB05-23DAAE044F82}"/>
              </a:ext>
            </a:extLst>
          </p:cNvPr>
          <p:cNvSpPr>
            <a:spLocks noGrp="1" noRot="1" noChangeAspect="1" noTextEdit="1"/>
          </p:cNvSpPr>
          <p:nvPr>
            <p:ph type="sldImg" idx="2"/>
          </p:nvPr>
        </p:nvSpPr>
        <p:spPr>
          <a:noFill/>
          <a:ln>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3" name="Google Shape;459;p45:notes">
            <a:extLst>
              <a:ext uri="{FF2B5EF4-FFF2-40B4-BE49-F238E27FC236}">
                <a16:creationId xmlns:a16="http://schemas.microsoft.com/office/drawing/2014/main" id="{5D468606-5DA3-A34E-9FCA-421959C5FEEC}"/>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Arial" panose="020B0604020202020204" pitchFamily="34" charset="0"/>
              <a:sym typeface="Calibri" panose="020F0502020204030204" pitchFamily="34" charset="0"/>
            </a:endParaRPr>
          </a:p>
        </p:txBody>
      </p:sp>
      <p:sp>
        <p:nvSpPr>
          <p:cNvPr id="28674" name="Google Shape;460;p45:notes">
            <a:extLst>
              <a:ext uri="{FF2B5EF4-FFF2-40B4-BE49-F238E27FC236}">
                <a16:creationId xmlns:a16="http://schemas.microsoft.com/office/drawing/2014/main" id="{28C39048-6AC1-EA46-A2F0-E1499F4371C1}"/>
              </a:ext>
            </a:extLst>
          </p:cNvPr>
          <p:cNvSpPr>
            <a:spLocks noGrp="1" noRot="1" noChangeAspect="1" noTextEdit="1"/>
          </p:cNvSpPr>
          <p:nvPr>
            <p:ph type="sldImg" idx="2"/>
          </p:nvPr>
        </p:nvSpPr>
        <p:spPr>
          <a:noFill/>
          <a:ln>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anchor="b">
            <a:noAutofit/>
          </a:bodyPr>
          <a:lstStyle>
            <a:lvl1pPr marR="0" lvl="0" algn="ctr" rtl="0">
              <a:lnSpc>
                <a:spcPct val="90000"/>
              </a:lnSpc>
              <a:spcBef>
                <a:spcPts val="0"/>
              </a:spcBef>
              <a:spcAft>
                <a:spcPts val="0"/>
              </a:spcAft>
              <a:buClr>
                <a:schemeClr val="lt1"/>
              </a:buClr>
              <a:buSzPts val="6000"/>
              <a:buFont typeface="Calibri"/>
              <a:buNone/>
              <a:defRPr sz="6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a:noAutofit/>
          </a:bodyPr>
          <a:lstStyle>
            <a:lvl1pPr marR="0" lvl="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9pPr>
          </a:lstStyle>
          <a:p>
            <a:endParaRPr/>
          </a:p>
        </p:txBody>
      </p:sp>
      <p:sp>
        <p:nvSpPr>
          <p:cNvPr id="4" name="Google Shape;12;p1">
            <a:extLst>
              <a:ext uri="{FF2B5EF4-FFF2-40B4-BE49-F238E27FC236}">
                <a16:creationId xmlns:a16="http://schemas.microsoft.com/office/drawing/2014/main" id="{8E3BD331-F2B2-D84F-9C4B-9D198E2665C5}"/>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5" name="Google Shape;13;p1">
            <a:extLst>
              <a:ext uri="{FF2B5EF4-FFF2-40B4-BE49-F238E27FC236}">
                <a16:creationId xmlns:a16="http://schemas.microsoft.com/office/drawing/2014/main" id="{DDFFC294-2A7A-B149-A23C-B5998E8DFC9E}"/>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6" name="Google Shape;14;p1">
            <a:extLst>
              <a:ext uri="{FF2B5EF4-FFF2-40B4-BE49-F238E27FC236}">
                <a16:creationId xmlns:a16="http://schemas.microsoft.com/office/drawing/2014/main" id="{B9A74914-1203-E04B-8631-63DE16E2055C}"/>
              </a:ext>
            </a:extLst>
          </p:cNvPr>
          <p:cNvSpPr txBox="1">
            <a:spLocks noGrp="1" noChangeArrowheads="1"/>
          </p:cNvSpPr>
          <p:nvPr>
            <p:ph type="sldNum" idx="13"/>
          </p:nvPr>
        </p:nvSpPr>
        <p:spPr>
          <a:ln/>
        </p:spPr>
        <p:txBody>
          <a:bodyPr/>
          <a:lstStyle>
            <a:lvl1pPr>
              <a:defRPr/>
            </a:lvl1pPr>
          </a:lstStyle>
          <a:p>
            <a:pPr>
              <a:defRPr/>
            </a:pPr>
            <a:fld id="{44338F50-2909-1E40-8389-BDFC925AC84E}" type="slidenum">
              <a:rPr lang="en-US" altLang="en-US"/>
              <a:pPr>
                <a:defRPr/>
              </a:pPr>
              <a:t>‹#›</a:t>
            </a:fld>
            <a:endParaRPr lang="en-US" altLang="en-US"/>
          </a:p>
        </p:txBody>
      </p:sp>
    </p:spTree>
    <p:extLst>
      <p:ext uri="{BB962C8B-B14F-4D97-AF65-F5344CB8AC3E}">
        <p14:creationId xmlns:p14="http://schemas.microsoft.com/office/powerpoint/2010/main" val="1175936393"/>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a:no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 name="Google Shape;12;p1">
            <a:extLst>
              <a:ext uri="{FF2B5EF4-FFF2-40B4-BE49-F238E27FC236}">
                <a16:creationId xmlns:a16="http://schemas.microsoft.com/office/drawing/2014/main" id="{74CD3661-A886-8E43-A154-9D4988467053}"/>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5" name="Google Shape;13;p1">
            <a:extLst>
              <a:ext uri="{FF2B5EF4-FFF2-40B4-BE49-F238E27FC236}">
                <a16:creationId xmlns:a16="http://schemas.microsoft.com/office/drawing/2014/main" id="{E26F91DB-AA6D-B341-BFFE-BE7B81DD7573}"/>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6" name="Google Shape;14;p1">
            <a:extLst>
              <a:ext uri="{FF2B5EF4-FFF2-40B4-BE49-F238E27FC236}">
                <a16:creationId xmlns:a16="http://schemas.microsoft.com/office/drawing/2014/main" id="{1E90F74E-BC80-E74F-BFF6-FC25FA83F520}"/>
              </a:ext>
            </a:extLst>
          </p:cNvPr>
          <p:cNvSpPr txBox="1">
            <a:spLocks noGrp="1" noChangeArrowheads="1"/>
          </p:cNvSpPr>
          <p:nvPr>
            <p:ph type="sldNum" idx="13"/>
          </p:nvPr>
        </p:nvSpPr>
        <p:spPr>
          <a:ln/>
        </p:spPr>
        <p:txBody>
          <a:bodyPr/>
          <a:lstStyle>
            <a:lvl1pPr>
              <a:defRPr/>
            </a:lvl1pPr>
          </a:lstStyle>
          <a:p>
            <a:pPr>
              <a:defRPr/>
            </a:pPr>
            <a:fld id="{663ECF52-C570-1B40-84C5-B7ABA43E922D}" type="slidenum">
              <a:rPr lang="en-US" altLang="en-US"/>
              <a:pPr>
                <a:defRPr/>
              </a:pPr>
              <a:t>‹#›</a:t>
            </a:fld>
            <a:endParaRPr lang="en-US" altLang="en-US"/>
          </a:p>
        </p:txBody>
      </p:sp>
    </p:spTree>
    <p:extLst>
      <p:ext uri="{BB962C8B-B14F-4D97-AF65-F5344CB8AC3E}">
        <p14:creationId xmlns:p14="http://schemas.microsoft.com/office/powerpoint/2010/main" val="1497693120"/>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a:no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 name="Google Shape;12;p1">
            <a:extLst>
              <a:ext uri="{FF2B5EF4-FFF2-40B4-BE49-F238E27FC236}">
                <a16:creationId xmlns:a16="http://schemas.microsoft.com/office/drawing/2014/main" id="{E0D04388-4802-324A-96A9-8E323B2B115D}"/>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5" name="Google Shape;13;p1">
            <a:extLst>
              <a:ext uri="{FF2B5EF4-FFF2-40B4-BE49-F238E27FC236}">
                <a16:creationId xmlns:a16="http://schemas.microsoft.com/office/drawing/2014/main" id="{AF8361D4-3526-1E4D-B858-AB9147EC5E38}"/>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6" name="Google Shape;14;p1">
            <a:extLst>
              <a:ext uri="{FF2B5EF4-FFF2-40B4-BE49-F238E27FC236}">
                <a16:creationId xmlns:a16="http://schemas.microsoft.com/office/drawing/2014/main" id="{97CE9DB2-D758-804C-BAB4-7ED4F8B579FC}"/>
              </a:ext>
            </a:extLst>
          </p:cNvPr>
          <p:cNvSpPr txBox="1">
            <a:spLocks noGrp="1" noChangeArrowheads="1"/>
          </p:cNvSpPr>
          <p:nvPr>
            <p:ph type="sldNum" idx="13"/>
          </p:nvPr>
        </p:nvSpPr>
        <p:spPr>
          <a:ln/>
        </p:spPr>
        <p:txBody>
          <a:bodyPr/>
          <a:lstStyle>
            <a:lvl1pPr>
              <a:defRPr/>
            </a:lvl1pPr>
          </a:lstStyle>
          <a:p>
            <a:pPr>
              <a:defRPr/>
            </a:pPr>
            <a:fld id="{A613E5AA-959F-6D45-9400-91BC32EF234B}" type="slidenum">
              <a:rPr lang="en-US" altLang="en-US"/>
              <a:pPr>
                <a:defRPr/>
              </a:pPr>
              <a:t>‹#›</a:t>
            </a:fld>
            <a:endParaRPr lang="en-US" altLang="en-US"/>
          </a:p>
        </p:txBody>
      </p:sp>
    </p:spTree>
    <p:extLst>
      <p:ext uri="{BB962C8B-B14F-4D97-AF65-F5344CB8AC3E}">
        <p14:creationId xmlns:p14="http://schemas.microsoft.com/office/powerpoint/2010/main" val="319822618"/>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anchor="b">
            <a:noAutofit/>
          </a:bodyPr>
          <a:lstStyle>
            <a:lvl1pPr marR="0" lvl="0" algn="l" rtl="0">
              <a:lnSpc>
                <a:spcPct val="90000"/>
              </a:lnSpc>
              <a:spcBef>
                <a:spcPts val="0"/>
              </a:spcBef>
              <a:spcAft>
                <a:spcPts val="0"/>
              </a:spcAft>
              <a:buClr>
                <a:schemeClr val="lt1"/>
              </a:buClr>
              <a:buSzPts val="6000"/>
              <a:buFont typeface="Calibri"/>
              <a:buNone/>
              <a:defRPr sz="6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9pPr>
          </a:lstStyle>
          <a:p>
            <a:endParaRPr/>
          </a:p>
        </p:txBody>
      </p:sp>
      <p:sp>
        <p:nvSpPr>
          <p:cNvPr id="4" name="Google Shape;12;p1">
            <a:extLst>
              <a:ext uri="{FF2B5EF4-FFF2-40B4-BE49-F238E27FC236}">
                <a16:creationId xmlns:a16="http://schemas.microsoft.com/office/drawing/2014/main" id="{453A4A50-DB05-CD4D-BC4A-17B3D9C0065D}"/>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5" name="Google Shape;13;p1">
            <a:extLst>
              <a:ext uri="{FF2B5EF4-FFF2-40B4-BE49-F238E27FC236}">
                <a16:creationId xmlns:a16="http://schemas.microsoft.com/office/drawing/2014/main" id="{C91F14B3-0203-5948-A308-3FB6A7C0E4F3}"/>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6" name="Google Shape;14;p1">
            <a:extLst>
              <a:ext uri="{FF2B5EF4-FFF2-40B4-BE49-F238E27FC236}">
                <a16:creationId xmlns:a16="http://schemas.microsoft.com/office/drawing/2014/main" id="{E9C6F06B-D1D5-AD47-80D6-527FBDC91566}"/>
              </a:ext>
            </a:extLst>
          </p:cNvPr>
          <p:cNvSpPr txBox="1">
            <a:spLocks noGrp="1" noChangeArrowheads="1"/>
          </p:cNvSpPr>
          <p:nvPr>
            <p:ph type="sldNum" idx="13"/>
          </p:nvPr>
        </p:nvSpPr>
        <p:spPr>
          <a:ln/>
        </p:spPr>
        <p:txBody>
          <a:bodyPr/>
          <a:lstStyle>
            <a:lvl1pPr>
              <a:defRPr/>
            </a:lvl1pPr>
          </a:lstStyle>
          <a:p>
            <a:pPr>
              <a:defRPr/>
            </a:pPr>
            <a:fld id="{5E4B610F-059B-6443-8110-F3B8155181E4}" type="slidenum">
              <a:rPr lang="en-US" altLang="en-US"/>
              <a:pPr>
                <a:defRPr/>
              </a:pPr>
              <a:t>‹#›</a:t>
            </a:fld>
            <a:endParaRPr lang="en-US" altLang="en-US"/>
          </a:p>
        </p:txBody>
      </p:sp>
    </p:spTree>
    <p:extLst>
      <p:ext uri="{BB962C8B-B14F-4D97-AF65-F5344CB8AC3E}">
        <p14:creationId xmlns:p14="http://schemas.microsoft.com/office/powerpoint/2010/main" val="2018629382"/>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a:no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 name="Google Shape;12;p1">
            <a:extLst>
              <a:ext uri="{FF2B5EF4-FFF2-40B4-BE49-F238E27FC236}">
                <a16:creationId xmlns:a16="http://schemas.microsoft.com/office/drawing/2014/main" id="{81F12319-CA2B-624B-BC90-6559AF54E015}"/>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6" name="Google Shape;13;p1">
            <a:extLst>
              <a:ext uri="{FF2B5EF4-FFF2-40B4-BE49-F238E27FC236}">
                <a16:creationId xmlns:a16="http://schemas.microsoft.com/office/drawing/2014/main" id="{702446AF-E719-394D-BD10-C48E17F24F6A}"/>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7" name="Google Shape;14;p1">
            <a:extLst>
              <a:ext uri="{FF2B5EF4-FFF2-40B4-BE49-F238E27FC236}">
                <a16:creationId xmlns:a16="http://schemas.microsoft.com/office/drawing/2014/main" id="{2A5889F6-0D0E-5C4F-A5EF-A08B60051C2C}"/>
              </a:ext>
            </a:extLst>
          </p:cNvPr>
          <p:cNvSpPr txBox="1">
            <a:spLocks noGrp="1" noChangeArrowheads="1"/>
          </p:cNvSpPr>
          <p:nvPr>
            <p:ph type="sldNum" idx="13"/>
          </p:nvPr>
        </p:nvSpPr>
        <p:spPr>
          <a:ln/>
        </p:spPr>
        <p:txBody>
          <a:bodyPr/>
          <a:lstStyle>
            <a:lvl1pPr>
              <a:defRPr/>
            </a:lvl1pPr>
          </a:lstStyle>
          <a:p>
            <a:pPr>
              <a:defRPr/>
            </a:pPr>
            <a:fld id="{BB72EF81-40CF-4A42-BE0A-EB8EAC049D20}" type="slidenum">
              <a:rPr lang="en-US" altLang="en-US"/>
              <a:pPr>
                <a:defRPr/>
              </a:pPr>
              <a:t>‹#›</a:t>
            </a:fld>
            <a:endParaRPr lang="en-US" altLang="en-US"/>
          </a:p>
        </p:txBody>
      </p:sp>
    </p:spTree>
    <p:extLst>
      <p:ext uri="{BB962C8B-B14F-4D97-AF65-F5344CB8AC3E}">
        <p14:creationId xmlns:p14="http://schemas.microsoft.com/office/powerpoint/2010/main" val="328275718"/>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a:no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anchor="b">
            <a:noAutofit/>
          </a:bodyPr>
          <a:lstStyle>
            <a:lvl1pPr marL="457200" marR="0" lvl="0" indent="-228600" algn="l" rtl="0">
              <a:lnSpc>
                <a:spcPct val="90000"/>
              </a:lnSpc>
              <a:spcBef>
                <a:spcPts val="1000"/>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anchor="b">
            <a:noAutofit/>
          </a:bodyPr>
          <a:lstStyle>
            <a:lvl1pPr marL="457200" marR="0" lvl="0" indent="-228600" algn="l" rtl="0">
              <a:lnSpc>
                <a:spcPct val="90000"/>
              </a:lnSpc>
              <a:spcBef>
                <a:spcPts val="1000"/>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7" name="Google Shape;12;p1">
            <a:extLst>
              <a:ext uri="{FF2B5EF4-FFF2-40B4-BE49-F238E27FC236}">
                <a16:creationId xmlns:a16="http://schemas.microsoft.com/office/drawing/2014/main" id="{EB2872C5-6DA1-A44C-A802-CCB1675489B5}"/>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8" name="Google Shape;13;p1">
            <a:extLst>
              <a:ext uri="{FF2B5EF4-FFF2-40B4-BE49-F238E27FC236}">
                <a16:creationId xmlns:a16="http://schemas.microsoft.com/office/drawing/2014/main" id="{968A090C-409F-224A-A7C0-D164677B36C3}"/>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9" name="Google Shape;14;p1">
            <a:extLst>
              <a:ext uri="{FF2B5EF4-FFF2-40B4-BE49-F238E27FC236}">
                <a16:creationId xmlns:a16="http://schemas.microsoft.com/office/drawing/2014/main" id="{46238354-3D75-EC4F-8417-FBB1EA9C22CC}"/>
              </a:ext>
            </a:extLst>
          </p:cNvPr>
          <p:cNvSpPr txBox="1">
            <a:spLocks noGrp="1" noChangeArrowheads="1"/>
          </p:cNvSpPr>
          <p:nvPr>
            <p:ph type="sldNum" idx="13"/>
          </p:nvPr>
        </p:nvSpPr>
        <p:spPr>
          <a:ln/>
        </p:spPr>
        <p:txBody>
          <a:bodyPr/>
          <a:lstStyle>
            <a:lvl1pPr>
              <a:defRPr/>
            </a:lvl1pPr>
          </a:lstStyle>
          <a:p>
            <a:pPr>
              <a:defRPr/>
            </a:pPr>
            <a:fld id="{DA12CE65-AAE1-8C49-AF9A-C5E99CF2B9CC}" type="slidenum">
              <a:rPr lang="en-US" altLang="en-US"/>
              <a:pPr>
                <a:defRPr/>
              </a:pPr>
              <a:t>‹#›</a:t>
            </a:fld>
            <a:endParaRPr lang="en-US" altLang="en-US"/>
          </a:p>
        </p:txBody>
      </p:sp>
    </p:spTree>
    <p:extLst>
      <p:ext uri="{BB962C8B-B14F-4D97-AF65-F5344CB8AC3E}">
        <p14:creationId xmlns:p14="http://schemas.microsoft.com/office/powerpoint/2010/main" val="2128133957"/>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a:no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 name="Google Shape;12;p1">
            <a:extLst>
              <a:ext uri="{FF2B5EF4-FFF2-40B4-BE49-F238E27FC236}">
                <a16:creationId xmlns:a16="http://schemas.microsoft.com/office/drawing/2014/main" id="{BA7D1669-6BD0-CD4A-8483-A85C90BBBD79}"/>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4" name="Google Shape;13;p1">
            <a:extLst>
              <a:ext uri="{FF2B5EF4-FFF2-40B4-BE49-F238E27FC236}">
                <a16:creationId xmlns:a16="http://schemas.microsoft.com/office/drawing/2014/main" id="{61982426-4676-7247-A49E-0B11900E93E1}"/>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5" name="Google Shape;14;p1">
            <a:extLst>
              <a:ext uri="{FF2B5EF4-FFF2-40B4-BE49-F238E27FC236}">
                <a16:creationId xmlns:a16="http://schemas.microsoft.com/office/drawing/2014/main" id="{9AA29322-A9E2-B443-A58F-2B6783431EBA}"/>
              </a:ext>
            </a:extLst>
          </p:cNvPr>
          <p:cNvSpPr txBox="1">
            <a:spLocks noGrp="1" noChangeArrowheads="1"/>
          </p:cNvSpPr>
          <p:nvPr>
            <p:ph type="sldNum" idx="13"/>
          </p:nvPr>
        </p:nvSpPr>
        <p:spPr>
          <a:ln/>
        </p:spPr>
        <p:txBody>
          <a:bodyPr/>
          <a:lstStyle>
            <a:lvl1pPr>
              <a:defRPr/>
            </a:lvl1pPr>
          </a:lstStyle>
          <a:p>
            <a:pPr>
              <a:defRPr/>
            </a:pPr>
            <a:fld id="{CAC2F0DA-2ADF-1142-A324-B1F9BA36D966}" type="slidenum">
              <a:rPr lang="en-US" altLang="en-US"/>
              <a:pPr>
                <a:defRPr/>
              </a:pPr>
              <a:t>‹#›</a:t>
            </a:fld>
            <a:endParaRPr lang="en-US" altLang="en-US"/>
          </a:p>
        </p:txBody>
      </p:sp>
    </p:spTree>
    <p:extLst>
      <p:ext uri="{BB962C8B-B14F-4D97-AF65-F5344CB8AC3E}">
        <p14:creationId xmlns:p14="http://schemas.microsoft.com/office/powerpoint/2010/main" val="3757625146"/>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anchor="b">
            <a:noAutofit/>
          </a:bodyPr>
          <a:lstStyle>
            <a:lvl1pPr marR="0" lvl="0" algn="l" rtl="0">
              <a:lnSpc>
                <a:spcPct val="90000"/>
              </a:lnSpc>
              <a:spcBef>
                <a:spcPts val="0"/>
              </a:spcBef>
              <a:spcAft>
                <a:spcPts val="0"/>
              </a:spcAft>
              <a:buClr>
                <a:schemeClr val="lt1"/>
              </a:buClr>
              <a:buSzPts val="3200"/>
              <a:buFont typeface="Calibri"/>
              <a:buNone/>
              <a:defRPr sz="32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a:noAutofit/>
          </a:bodyPr>
          <a:lstStyle>
            <a:lvl1pPr marL="457200" marR="0" lvl="0" indent="-431800" algn="l" rtl="0">
              <a:lnSpc>
                <a:spcPct val="90000"/>
              </a:lnSpc>
              <a:spcBef>
                <a:spcPts val="100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a:noAutofit/>
          </a:bodyPr>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9pPr>
          </a:lstStyle>
          <a:p>
            <a:endParaRPr/>
          </a:p>
        </p:txBody>
      </p:sp>
      <p:sp>
        <p:nvSpPr>
          <p:cNvPr id="5" name="Google Shape;12;p1">
            <a:extLst>
              <a:ext uri="{FF2B5EF4-FFF2-40B4-BE49-F238E27FC236}">
                <a16:creationId xmlns:a16="http://schemas.microsoft.com/office/drawing/2014/main" id="{1BFC4001-B1E2-1C46-B343-E24B8C2BB8BB}"/>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6" name="Google Shape;13;p1">
            <a:extLst>
              <a:ext uri="{FF2B5EF4-FFF2-40B4-BE49-F238E27FC236}">
                <a16:creationId xmlns:a16="http://schemas.microsoft.com/office/drawing/2014/main" id="{47DC4798-F59D-AD46-8173-D2745B11AC7A}"/>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7" name="Google Shape;14;p1">
            <a:extLst>
              <a:ext uri="{FF2B5EF4-FFF2-40B4-BE49-F238E27FC236}">
                <a16:creationId xmlns:a16="http://schemas.microsoft.com/office/drawing/2014/main" id="{DC7FC3DB-DE33-4940-A555-1EF319F09B54}"/>
              </a:ext>
            </a:extLst>
          </p:cNvPr>
          <p:cNvSpPr txBox="1">
            <a:spLocks noGrp="1" noChangeArrowheads="1"/>
          </p:cNvSpPr>
          <p:nvPr>
            <p:ph type="sldNum" idx="13"/>
          </p:nvPr>
        </p:nvSpPr>
        <p:spPr>
          <a:ln/>
        </p:spPr>
        <p:txBody>
          <a:bodyPr/>
          <a:lstStyle>
            <a:lvl1pPr>
              <a:defRPr/>
            </a:lvl1pPr>
          </a:lstStyle>
          <a:p>
            <a:pPr>
              <a:defRPr/>
            </a:pPr>
            <a:fld id="{3E38EB2D-03B1-C448-921E-29D245157D74}" type="slidenum">
              <a:rPr lang="en-US" altLang="en-US"/>
              <a:pPr>
                <a:defRPr/>
              </a:pPr>
              <a:t>‹#›</a:t>
            </a:fld>
            <a:endParaRPr lang="en-US" altLang="en-US"/>
          </a:p>
        </p:txBody>
      </p:sp>
    </p:spTree>
    <p:extLst>
      <p:ext uri="{BB962C8B-B14F-4D97-AF65-F5344CB8AC3E}">
        <p14:creationId xmlns:p14="http://schemas.microsoft.com/office/powerpoint/2010/main" val="2745616655"/>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anchor="b">
            <a:noAutofit/>
          </a:bodyPr>
          <a:lstStyle>
            <a:lvl1pPr marR="0" lvl="0" algn="l" rtl="0">
              <a:lnSpc>
                <a:spcPct val="90000"/>
              </a:lnSpc>
              <a:spcBef>
                <a:spcPts val="0"/>
              </a:spcBef>
              <a:spcAft>
                <a:spcPts val="0"/>
              </a:spcAft>
              <a:buClr>
                <a:schemeClr val="lt1"/>
              </a:buClr>
              <a:buSzPts val="3200"/>
              <a:buFont typeface="Calibri"/>
              <a:buNone/>
              <a:defRPr sz="32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a:no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pPr lvl="0"/>
            <a:endParaRPr noProof="0">
              <a:sym typeface="Calibri"/>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a:noAutofit/>
          </a:bodyPr>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9pPr>
          </a:lstStyle>
          <a:p>
            <a:endParaRPr/>
          </a:p>
        </p:txBody>
      </p:sp>
      <p:sp>
        <p:nvSpPr>
          <p:cNvPr id="5" name="Google Shape;12;p1">
            <a:extLst>
              <a:ext uri="{FF2B5EF4-FFF2-40B4-BE49-F238E27FC236}">
                <a16:creationId xmlns:a16="http://schemas.microsoft.com/office/drawing/2014/main" id="{95D244CE-1C32-9F46-8A00-7469FE7FC6E2}"/>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6" name="Google Shape;13;p1">
            <a:extLst>
              <a:ext uri="{FF2B5EF4-FFF2-40B4-BE49-F238E27FC236}">
                <a16:creationId xmlns:a16="http://schemas.microsoft.com/office/drawing/2014/main" id="{BB1CED8A-03F6-ED4E-BD67-C54032DEC226}"/>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7" name="Google Shape;14;p1">
            <a:extLst>
              <a:ext uri="{FF2B5EF4-FFF2-40B4-BE49-F238E27FC236}">
                <a16:creationId xmlns:a16="http://schemas.microsoft.com/office/drawing/2014/main" id="{18FFF32B-7C91-5848-8746-047AB58AC258}"/>
              </a:ext>
            </a:extLst>
          </p:cNvPr>
          <p:cNvSpPr txBox="1">
            <a:spLocks noGrp="1" noChangeArrowheads="1"/>
          </p:cNvSpPr>
          <p:nvPr>
            <p:ph type="sldNum" idx="13"/>
          </p:nvPr>
        </p:nvSpPr>
        <p:spPr>
          <a:ln/>
        </p:spPr>
        <p:txBody>
          <a:bodyPr/>
          <a:lstStyle>
            <a:lvl1pPr>
              <a:defRPr/>
            </a:lvl1pPr>
          </a:lstStyle>
          <a:p>
            <a:pPr>
              <a:defRPr/>
            </a:pPr>
            <a:fld id="{F0CD95B8-D0FA-2A4A-B0A1-F59889DA8D2A}" type="slidenum">
              <a:rPr lang="en-US" altLang="en-US"/>
              <a:pPr>
                <a:defRPr/>
              </a:pPr>
              <a:t>‹#›</a:t>
            </a:fld>
            <a:endParaRPr lang="en-US" altLang="en-US"/>
          </a:p>
        </p:txBody>
      </p:sp>
    </p:spTree>
    <p:extLst>
      <p:ext uri="{BB962C8B-B14F-4D97-AF65-F5344CB8AC3E}">
        <p14:creationId xmlns:p14="http://schemas.microsoft.com/office/powerpoint/2010/main" val="1831422895"/>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a:no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 name="Google Shape;12;p1">
            <a:extLst>
              <a:ext uri="{FF2B5EF4-FFF2-40B4-BE49-F238E27FC236}">
                <a16:creationId xmlns:a16="http://schemas.microsoft.com/office/drawing/2014/main" id="{B3E2D091-CE31-3F46-A234-AB4AD948F712}"/>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5" name="Google Shape;13;p1">
            <a:extLst>
              <a:ext uri="{FF2B5EF4-FFF2-40B4-BE49-F238E27FC236}">
                <a16:creationId xmlns:a16="http://schemas.microsoft.com/office/drawing/2014/main" id="{F5F64A7B-C0AF-C045-A2E7-C80BE23F8956}"/>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6" name="Google Shape;14;p1">
            <a:extLst>
              <a:ext uri="{FF2B5EF4-FFF2-40B4-BE49-F238E27FC236}">
                <a16:creationId xmlns:a16="http://schemas.microsoft.com/office/drawing/2014/main" id="{DE034441-4487-7E4C-8ACB-AB889E627F36}"/>
              </a:ext>
            </a:extLst>
          </p:cNvPr>
          <p:cNvSpPr txBox="1">
            <a:spLocks noGrp="1" noChangeArrowheads="1"/>
          </p:cNvSpPr>
          <p:nvPr>
            <p:ph type="sldNum" idx="13"/>
          </p:nvPr>
        </p:nvSpPr>
        <p:spPr>
          <a:ln/>
        </p:spPr>
        <p:txBody>
          <a:bodyPr/>
          <a:lstStyle>
            <a:lvl1pPr>
              <a:defRPr/>
            </a:lvl1pPr>
          </a:lstStyle>
          <a:p>
            <a:pPr>
              <a:defRPr/>
            </a:pPr>
            <a:fld id="{4FBC357B-EA29-5640-8879-4F9D2E5665E6}" type="slidenum">
              <a:rPr lang="en-US" altLang="en-US"/>
              <a:pPr>
                <a:defRPr/>
              </a:pPr>
              <a:t>‹#›</a:t>
            </a:fld>
            <a:endParaRPr lang="en-US" altLang="en-US"/>
          </a:p>
        </p:txBody>
      </p:sp>
    </p:spTree>
    <p:extLst>
      <p:ext uri="{BB962C8B-B14F-4D97-AF65-F5344CB8AC3E}">
        <p14:creationId xmlns:p14="http://schemas.microsoft.com/office/powerpoint/2010/main" val="239558245"/>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B9BD5"/>
            </a:gs>
            <a:gs pos="74001">
              <a:srgbClr val="B5D2EC"/>
            </a:gs>
            <a:gs pos="83000">
              <a:srgbClr val="B5D2EC"/>
            </a:gs>
            <a:gs pos="100000">
              <a:srgbClr val="CEE1F2"/>
            </a:gs>
          </a:gsLst>
          <a:lin ang="5400000" scaled="1"/>
        </a:gradFill>
        <a:effectLst/>
      </p:bgPr>
    </p:bg>
    <p:spTree>
      <p:nvGrpSpPr>
        <p:cNvPr id="1" name=""/>
        <p:cNvGrpSpPr/>
        <p:nvPr/>
      </p:nvGrpSpPr>
      <p:grpSpPr>
        <a:xfrm>
          <a:off x="0" y="0"/>
          <a:ext cx="0" cy="0"/>
          <a:chOff x="0" y="0"/>
          <a:chExt cx="0" cy="0"/>
        </a:xfrm>
      </p:grpSpPr>
      <p:sp>
        <p:nvSpPr>
          <p:cNvPr id="1026" name="Google Shape;10;p1">
            <a:extLst>
              <a:ext uri="{FF2B5EF4-FFF2-40B4-BE49-F238E27FC236}">
                <a16:creationId xmlns:a16="http://schemas.microsoft.com/office/drawing/2014/main" id="{7B4CE1F6-5A22-724D-A808-4C6B10259F0F}"/>
              </a:ext>
            </a:extLst>
          </p:cNvPr>
          <p:cNvSpPr txBox="1">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n-US" altLang="en-US">
              <a:sym typeface="Arial" panose="020B0604020202020204" pitchFamily="34" charset="0"/>
            </a:endParaRPr>
          </a:p>
        </p:txBody>
      </p:sp>
      <p:sp>
        <p:nvSpPr>
          <p:cNvPr id="1027" name="Google Shape;11;p1">
            <a:extLst>
              <a:ext uri="{FF2B5EF4-FFF2-40B4-BE49-F238E27FC236}">
                <a16:creationId xmlns:a16="http://schemas.microsoft.com/office/drawing/2014/main" id="{87358521-B168-F548-A4C0-33C138AC3D0F}"/>
              </a:ext>
            </a:extLst>
          </p:cNvPr>
          <p:cNvSpPr txBox="1">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a:sym typeface="Arial" panose="020B0604020202020204" pitchFamily="34" charset="0"/>
            </a:endParaRPr>
          </a:p>
        </p:txBody>
      </p:sp>
      <p:sp>
        <p:nvSpPr>
          <p:cNvPr id="1028" name="Google Shape;12;p1">
            <a:extLst>
              <a:ext uri="{FF2B5EF4-FFF2-40B4-BE49-F238E27FC236}">
                <a16:creationId xmlns:a16="http://schemas.microsoft.com/office/drawing/2014/main" id="{F2A16A6B-A218-6A4E-B62D-B02684F91B64}"/>
              </a:ext>
            </a:extLst>
          </p:cNvPr>
          <p:cNvSpPr txBox="1">
            <a:spLocks noGrp="1" noChangeArrowheads="1"/>
          </p:cNvSpPr>
          <p:nvPr>
            <p:ph type="dt" idx="10"/>
          </p:nvPr>
        </p:nvSpPr>
        <p:spPr bwMode="auto">
          <a:xfrm>
            <a:off x="838200" y="6356350"/>
            <a:ext cx="2743200" cy="365125"/>
          </a:xfrm>
          <a:prstGeom prst="rect">
            <a:avLst/>
          </a:prstGeom>
          <a:noFill/>
          <a:ln>
            <a:noFill/>
          </a:ln>
        </p:spPr>
        <p:txBody>
          <a:bodyPr vert="horz" wrap="square" lIns="91425" tIns="45700" rIns="91425" bIns="45700" numCol="1" anchor="ctr" anchorCtr="0" compatLnSpc="1">
            <a:prstTxWarp prst="textNoShape">
              <a:avLst/>
            </a:prstTxWarp>
          </a:bodyPr>
          <a:lstStyle>
            <a:lvl1pPr eaLnBrk="1" hangingPunct="1">
              <a:buClr>
                <a:srgbClr val="000000"/>
              </a:buClr>
              <a:buSzPts val="1400"/>
              <a:buFont typeface="Arial" panose="020B0604020202020204" pitchFamily="34" charset="0"/>
              <a:buNone/>
              <a:defRPr sz="1200">
                <a:solidFill>
                  <a:srgbClr val="FFFFFF"/>
                </a:solidFill>
                <a:latin typeface="Calibri" panose="020F0502020204030204" pitchFamily="34" charset="0"/>
                <a:sym typeface="Calibri" panose="020F0502020204030204" pitchFamily="34" charset="0"/>
              </a:defRPr>
            </a:lvl1pPr>
          </a:lstStyle>
          <a:p>
            <a:pPr>
              <a:defRPr/>
            </a:pPr>
            <a:endParaRPr lang="en-US" altLang="en-US"/>
          </a:p>
        </p:txBody>
      </p:sp>
      <p:sp>
        <p:nvSpPr>
          <p:cNvPr id="1029" name="Google Shape;13;p1">
            <a:extLst>
              <a:ext uri="{FF2B5EF4-FFF2-40B4-BE49-F238E27FC236}">
                <a16:creationId xmlns:a16="http://schemas.microsoft.com/office/drawing/2014/main" id="{A16BCB96-AC93-6943-B674-FB82F099CF6F}"/>
              </a:ext>
            </a:extLst>
          </p:cNvPr>
          <p:cNvSpPr txBox="1">
            <a:spLocks noGrp="1" noChangeArrowheads="1"/>
          </p:cNvSpPr>
          <p:nvPr>
            <p:ph type="ftr" idx="11"/>
          </p:nvPr>
        </p:nvSpPr>
        <p:spPr bwMode="auto">
          <a:xfrm>
            <a:off x="4038600" y="6356350"/>
            <a:ext cx="4114800" cy="365125"/>
          </a:xfrm>
          <a:prstGeom prst="rect">
            <a:avLst/>
          </a:prstGeom>
          <a:noFill/>
          <a:ln>
            <a:noFill/>
          </a:ln>
        </p:spPr>
        <p:txBody>
          <a:bodyPr vert="horz" wrap="square" lIns="91425" tIns="45700" rIns="91425" bIns="45700" numCol="1" anchor="ctr" anchorCtr="0" compatLnSpc="1">
            <a:prstTxWarp prst="textNoShape">
              <a:avLst/>
            </a:prstTxWarp>
          </a:bodyPr>
          <a:lstStyle>
            <a:lvl1pPr algn="ctr" eaLnBrk="1" hangingPunct="1">
              <a:buClr>
                <a:srgbClr val="000000"/>
              </a:buClr>
              <a:buSzPts val="1400"/>
              <a:buFont typeface="Arial" panose="020B0604020202020204" pitchFamily="34" charset="0"/>
              <a:buNone/>
              <a:defRPr sz="1200">
                <a:solidFill>
                  <a:srgbClr val="FFFFFF"/>
                </a:solidFill>
                <a:latin typeface="Calibri" panose="020F0502020204030204" pitchFamily="34" charset="0"/>
                <a:sym typeface="Calibri" panose="020F0502020204030204" pitchFamily="34" charset="0"/>
              </a:defRPr>
            </a:lvl1pPr>
          </a:lstStyle>
          <a:p>
            <a:pPr>
              <a:defRPr/>
            </a:pPr>
            <a:endParaRPr lang="en-US" altLang="en-US"/>
          </a:p>
        </p:txBody>
      </p:sp>
      <p:sp>
        <p:nvSpPr>
          <p:cNvPr id="1030" name="Google Shape;14;p1">
            <a:extLst>
              <a:ext uri="{FF2B5EF4-FFF2-40B4-BE49-F238E27FC236}">
                <a16:creationId xmlns:a16="http://schemas.microsoft.com/office/drawing/2014/main" id="{B93839B5-A3F0-B842-8D22-FE7B4CE9780C}"/>
              </a:ext>
            </a:extLst>
          </p:cNvPr>
          <p:cNvSpPr txBox="1">
            <a:spLocks noGrp="1" noChangeArrowheads="1"/>
          </p:cNvSpPr>
          <p:nvPr>
            <p:ph type="sldNum" idx="12"/>
          </p:nvPr>
        </p:nvSpPr>
        <p:spPr bwMode="auto">
          <a:xfrm>
            <a:off x="8610600" y="6356350"/>
            <a:ext cx="2743200" cy="365125"/>
          </a:xfrm>
          <a:prstGeom prst="rect">
            <a:avLst/>
          </a:prstGeom>
          <a:noFill/>
          <a:ln>
            <a:noFill/>
          </a:ln>
        </p:spPr>
        <p:txBody>
          <a:bodyPr vert="horz" wrap="square" lIns="91425" tIns="45700" rIns="91425" bIns="45700" numCol="1" anchor="ctr" anchorCtr="0" compatLnSpc="1">
            <a:prstTxWarp prst="textNoShape">
              <a:avLst/>
            </a:prstTxWarp>
          </a:bodyPr>
          <a:lstStyle>
            <a:lvl1pPr algn="r" eaLnBrk="1" hangingPunct="1">
              <a:buClr>
                <a:srgbClr val="000000"/>
              </a:buClr>
              <a:buFont typeface="Arial" panose="020B0604020202020204" pitchFamily="34" charset="0"/>
              <a:buNone/>
              <a:defRPr sz="1200">
                <a:solidFill>
                  <a:srgbClr val="FFFFFF"/>
                </a:solidFill>
                <a:latin typeface="Calibri" panose="020F0502020204030204" pitchFamily="34" charset="0"/>
                <a:sym typeface="Calibri" panose="020F0502020204030204" pitchFamily="34" charset="0"/>
              </a:defRPr>
            </a:lvl1pPr>
          </a:lstStyle>
          <a:p>
            <a:pPr>
              <a:defRPr/>
            </a:pPr>
            <a:fld id="{6B0D97DE-419C-2448-8BFE-9571FDBEB2F0}" type="slidenum">
              <a:rPr lang="en-US" altLang="en-US"/>
              <a:pPr>
                <a:defRPr/>
              </a:pPr>
              <a:t>‹#›</a:t>
            </a:fld>
            <a:endParaRPr lang="en-US" altLang="en-US"/>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ransition advClick="0"/>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jnmayhew@verizon.ne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whistle.vhsl.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Google Shape;163;p25">
            <a:extLst>
              <a:ext uri="{FF2B5EF4-FFF2-40B4-BE49-F238E27FC236}">
                <a16:creationId xmlns:a16="http://schemas.microsoft.com/office/drawing/2014/main" id="{4791FB83-60EE-154F-8B45-3F361CC7F445}"/>
              </a:ext>
            </a:extLst>
          </p:cNvPr>
          <p:cNvSpPr txBox="1">
            <a:spLocks noGrp="1" noChangeArrowheads="1"/>
          </p:cNvSpPr>
          <p:nvPr>
            <p:ph type="ctrTitle"/>
          </p:nvPr>
        </p:nvSpPr>
        <p:spPr>
          <a:xfrm>
            <a:off x="1524000" y="665163"/>
            <a:ext cx="9144000" cy="2387600"/>
          </a:xfrm>
        </p:spPr>
        <p:txBody>
          <a:bodyPr/>
          <a:lstStyle/>
          <a:p>
            <a:pPr eaLnBrk="1" hangingPunct="1">
              <a:spcBef>
                <a:spcPct val="0"/>
              </a:spcBef>
              <a:spcAft>
                <a:spcPct val="0"/>
              </a:spcAft>
              <a:buClr>
                <a:srgbClr val="FFC000"/>
              </a:buClr>
              <a:buFont typeface="Calibri" panose="020F0502020204030204" pitchFamily="34" charset="0"/>
              <a:buNone/>
            </a:pPr>
            <a:r>
              <a:rPr lang="en-US" altLang="en-US" b="1">
                <a:solidFill>
                  <a:schemeClr val="tx1"/>
                </a:solidFill>
                <a:latin typeface="Calibri" panose="020F0502020204030204" pitchFamily="34" charset="0"/>
                <a:cs typeface="Arial" panose="020B0604020202020204" pitchFamily="34" charset="0"/>
                <a:sym typeface="Calibri" panose="020F0502020204030204" pitchFamily="34" charset="0"/>
              </a:rPr>
              <a:t>PFOA TRAINING SESSION #1 	</a:t>
            </a:r>
          </a:p>
        </p:txBody>
      </p:sp>
      <p:sp>
        <p:nvSpPr>
          <p:cNvPr id="13314" name="Google Shape;164;p25">
            <a:extLst>
              <a:ext uri="{FF2B5EF4-FFF2-40B4-BE49-F238E27FC236}">
                <a16:creationId xmlns:a16="http://schemas.microsoft.com/office/drawing/2014/main" id="{D0A36B7B-96B1-AD4B-B630-4D92C52B6E94}"/>
              </a:ext>
            </a:extLst>
          </p:cNvPr>
          <p:cNvSpPr txBox="1">
            <a:spLocks noGrp="1" noChangeArrowheads="1"/>
          </p:cNvSpPr>
          <p:nvPr>
            <p:ph type="subTitle" idx="1"/>
          </p:nvPr>
        </p:nvSpPr>
        <p:spPr>
          <a:xfrm>
            <a:off x="1524000" y="2921440"/>
            <a:ext cx="9144000" cy="1655762"/>
          </a:xfrm>
        </p:spPr>
        <p:txBody>
          <a:bodyPr/>
          <a:lstStyle/>
          <a:p>
            <a:pPr eaLnBrk="1" hangingPunct="1">
              <a:spcBef>
                <a:spcPct val="0"/>
              </a:spcBef>
              <a:spcAft>
                <a:spcPct val="0"/>
              </a:spcAft>
              <a:buClr>
                <a:srgbClr val="FFC000"/>
              </a:buClr>
              <a:buSzPts val="3600"/>
              <a:buFont typeface="Arial" panose="020B0604020202020204" pitchFamily="34" charset="0"/>
              <a:buNone/>
            </a:pPr>
            <a:r>
              <a:rPr lang="en-US" altLang="en-US" sz="3600" b="1" dirty="0">
                <a:solidFill>
                  <a:schemeClr val="tx1"/>
                </a:solidFill>
                <a:latin typeface="Calibri" panose="020F0502020204030204" pitchFamily="34" charset="0"/>
                <a:cs typeface="Arial" panose="020B0604020202020204" pitchFamily="34" charset="0"/>
                <a:sym typeface="Calibri" panose="020F0502020204030204" pitchFamily="34" charset="0"/>
              </a:rPr>
              <a:t>LIBERTY BAPTIST </a:t>
            </a:r>
          </a:p>
          <a:p>
            <a:pPr eaLnBrk="1" hangingPunct="1">
              <a:spcBef>
                <a:spcPct val="0"/>
              </a:spcBef>
              <a:spcAft>
                <a:spcPct val="0"/>
              </a:spcAft>
              <a:buClr>
                <a:srgbClr val="FFC000"/>
              </a:buClr>
              <a:buSzPts val="3600"/>
              <a:buFont typeface="Arial" panose="020B0604020202020204" pitchFamily="34" charset="0"/>
              <a:buNone/>
            </a:pPr>
            <a:r>
              <a:rPr lang="en-US" altLang="en-US" sz="3600" b="1" dirty="0">
                <a:solidFill>
                  <a:schemeClr val="tx1"/>
                </a:solidFill>
                <a:latin typeface="Calibri" panose="020F0502020204030204" pitchFamily="34" charset="0"/>
                <a:cs typeface="Arial" panose="020B0604020202020204" pitchFamily="34" charset="0"/>
                <a:sym typeface="Calibri" panose="020F0502020204030204" pitchFamily="34" charset="0"/>
              </a:rPr>
              <a:t>July 13, 2021</a:t>
            </a:r>
          </a:p>
          <a:p>
            <a:pPr eaLnBrk="1" hangingPunct="1">
              <a:spcBef>
                <a:spcPct val="0"/>
              </a:spcBef>
              <a:spcAft>
                <a:spcPct val="0"/>
              </a:spcAft>
              <a:buClr>
                <a:srgbClr val="FFC000"/>
              </a:buClr>
              <a:buSzPts val="3600"/>
              <a:buFont typeface="Arial" panose="020B0604020202020204" pitchFamily="34" charset="0"/>
              <a:buNone/>
            </a:pPr>
            <a:r>
              <a:rPr lang="en-US" altLang="en-US" sz="3600" b="1" dirty="0">
                <a:solidFill>
                  <a:schemeClr val="tx1"/>
                </a:solidFill>
                <a:latin typeface="Calibri" panose="020F0502020204030204" pitchFamily="34" charset="0"/>
                <a:cs typeface="Arial" panose="020B0604020202020204" pitchFamily="34" charset="0"/>
                <a:sym typeface="Calibri" panose="020F0502020204030204" pitchFamily="34" charset="0"/>
              </a:rPr>
              <a:t>7:00 PM</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C8F18-303F-2943-B59F-B7115FAD7AAA}"/>
              </a:ext>
            </a:extLst>
          </p:cNvPr>
          <p:cNvSpPr>
            <a:spLocks noGrp="1"/>
          </p:cNvSpPr>
          <p:nvPr>
            <p:ph type="title"/>
          </p:nvPr>
        </p:nvSpPr>
        <p:spPr>
          <a:xfrm>
            <a:off x="838200" y="73025"/>
            <a:ext cx="10515600" cy="968375"/>
          </a:xfrm>
        </p:spPr>
        <p:txBody>
          <a:bodyPr/>
          <a:lstStyle/>
          <a:p>
            <a:pPr algn="ctr" eaLnBrk="1" fontAlgn="auto" hangingPunct="1">
              <a:defRPr/>
            </a:pPr>
            <a:r>
              <a:rPr lang="en-US" b="1" dirty="0">
                <a:solidFill>
                  <a:schemeClr val="tx1"/>
                </a:solidFill>
                <a:latin typeface="+mn-lt"/>
              </a:rPr>
              <a:t>Rules 1 &amp; 2 Training </a:t>
            </a:r>
          </a:p>
        </p:txBody>
      </p:sp>
      <p:sp>
        <p:nvSpPr>
          <p:cNvPr id="3" name="Text Placeholder 2">
            <a:extLst>
              <a:ext uri="{FF2B5EF4-FFF2-40B4-BE49-F238E27FC236}">
                <a16:creationId xmlns:a16="http://schemas.microsoft.com/office/drawing/2014/main" id="{B979BF25-EB68-7246-B0DD-D3EF714ABDC2}"/>
              </a:ext>
            </a:extLst>
          </p:cNvPr>
          <p:cNvSpPr>
            <a:spLocks noGrp="1"/>
          </p:cNvSpPr>
          <p:nvPr>
            <p:ph type="body" idx="1"/>
          </p:nvPr>
        </p:nvSpPr>
        <p:spPr>
          <a:xfrm>
            <a:off x="317500" y="910773"/>
            <a:ext cx="11617325" cy="5909905"/>
          </a:xfrm>
        </p:spPr>
        <p:txBody>
          <a:bodyPr/>
          <a:lstStyle/>
          <a:p>
            <a:pPr marL="50800" indent="0">
              <a:buNone/>
            </a:pPr>
            <a:r>
              <a:rPr lang="en-US" sz="3600" b="1" u="sng" dirty="0">
                <a:solidFill>
                  <a:schemeClr val="tx1"/>
                </a:solidFill>
              </a:rPr>
              <a:t>RULE 1</a:t>
            </a:r>
            <a:endParaRPr lang="en-US" sz="3600" dirty="0">
              <a:solidFill>
                <a:schemeClr val="tx1"/>
              </a:solidFill>
            </a:endParaRPr>
          </a:p>
          <a:p>
            <a:pPr>
              <a:buClr>
                <a:schemeClr val="tx1"/>
              </a:buClr>
            </a:pPr>
            <a:r>
              <a:rPr lang="en-US" sz="3600" b="1" u="sng" dirty="0">
                <a:solidFill>
                  <a:schemeClr val="tx1"/>
                </a:solidFill>
              </a:rPr>
              <a:t>PLAYER EQUIPMENT</a:t>
            </a:r>
            <a:r>
              <a:rPr lang="en-US" sz="3600" dirty="0">
                <a:solidFill>
                  <a:schemeClr val="tx1"/>
                </a:solidFill>
              </a:rPr>
              <a:t> -- </a:t>
            </a:r>
            <a:r>
              <a:rPr lang="en-US" sz="3600" b="1" dirty="0">
                <a:solidFill>
                  <a:schemeClr val="tx1"/>
                </a:solidFill>
              </a:rPr>
              <a:t>WE ARE NOT THE UNIFORM POLICE, BUT…</a:t>
            </a:r>
            <a:endParaRPr lang="en-US" sz="3600" dirty="0">
              <a:solidFill>
                <a:schemeClr val="tx1"/>
              </a:solidFill>
            </a:endParaRPr>
          </a:p>
          <a:p>
            <a:pPr marL="974725" indent="-515938">
              <a:buClr>
                <a:schemeClr val="tx1"/>
              </a:buClr>
              <a:buFont typeface="Wingdings" pitchFamily="2" charset="2"/>
              <a:buChar char="ü"/>
              <a:tabLst>
                <a:tab pos="385763" algn="l"/>
              </a:tabLst>
            </a:pPr>
            <a:r>
              <a:rPr lang="en-US" sz="3600" dirty="0">
                <a:solidFill>
                  <a:schemeClr val="tx1"/>
                </a:solidFill>
              </a:rPr>
              <a:t>PLAY CARDS</a:t>
            </a:r>
          </a:p>
          <a:p>
            <a:pPr marL="974725" indent="-515938">
              <a:buClr>
                <a:schemeClr val="tx1"/>
              </a:buClr>
              <a:buFont typeface="Wingdings" pitchFamily="2" charset="2"/>
              <a:buChar char="ü"/>
              <a:tabLst>
                <a:tab pos="385763" algn="l"/>
              </a:tabLst>
            </a:pPr>
            <a:r>
              <a:rPr lang="en-US" sz="3600" dirty="0">
                <a:solidFill>
                  <a:schemeClr val="tx1"/>
                </a:solidFill>
              </a:rPr>
              <a:t>TOWELS</a:t>
            </a:r>
          </a:p>
          <a:p>
            <a:pPr marL="974725" indent="-515938">
              <a:buClr>
                <a:schemeClr val="tx1"/>
              </a:buClr>
              <a:buFont typeface="Wingdings" pitchFamily="2" charset="2"/>
              <a:buChar char="ü"/>
              <a:tabLst>
                <a:tab pos="385763" algn="l"/>
              </a:tabLst>
            </a:pPr>
            <a:r>
              <a:rPr lang="en-US" sz="3600" dirty="0">
                <a:solidFill>
                  <a:schemeClr val="tx1"/>
                </a:solidFill>
              </a:rPr>
              <a:t>BACK PADS</a:t>
            </a:r>
          </a:p>
          <a:p>
            <a:pPr marL="974725" indent="-515938">
              <a:buClr>
                <a:schemeClr val="tx1"/>
              </a:buClr>
              <a:buFont typeface="Wingdings" pitchFamily="2" charset="2"/>
              <a:buChar char="ü"/>
              <a:tabLst>
                <a:tab pos="385763" algn="l"/>
              </a:tabLst>
            </a:pPr>
            <a:r>
              <a:rPr lang="en-US" sz="3600" dirty="0">
                <a:solidFill>
                  <a:schemeClr val="tx1"/>
                </a:solidFill>
              </a:rPr>
              <a:t>KNEE PADS</a:t>
            </a:r>
          </a:p>
          <a:p>
            <a:pPr marL="50800" indent="0">
              <a:buNone/>
            </a:pPr>
            <a:endParaRPr lang="en-US" sz="3600" b="1" u="sng" dirty="0">
              <a:solidFill>
                <a:schemeClr val="tx1"/>
              </a:solidFill>
            </a:endParaRPr>
          </a:p>
        </p:txBody>
      </p:sp>
    </p:spTree>
    <p:extLst>
      <p:ext uri="{BB962C8B-B14F-4D97-AF65-F5344CB8AC3E}">
        <p14:creationId xmlns:p14="http://schemas.microsoft.com/office/powerpoint/2010/main" val="185601903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3">
                                            <p:txEl>
                                              <p:pRg st="3" end="3"/>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C8F18-303F-2943-B59F-B7115FAD7AAA}"/>
              </a:ext>
            </a:extLst>
          </p:cNvPr>
          <p:cNvSpPr>
            <a:spLocks noGrp="1"/>
          </p:cNvSpPr>
          <p:nvPr>
            <p:ph type="title"/>
          </p:nvPr>
        </p:nvSpPr>
        <p:spPr>
          <a:xfrm>
            <a:off x="838200" y="73025"/>
            <a:ext cx="10515600" cy="968375"/>
          </a:xfrm>
        </p:spPr>
        <p:txBody>
          <a:bodyPr/>
          <a:lstStyle/>
          <a:p>
            <a:pPr algn="ctr" eaLnBrk="1" fontAlgn="auto" hangingPunct="1">
              <a:defRPr/>
            </a:pPr>
            <a:r>
              <a:rPr lang="en-US" b="1" dirty="0">
                <a:solidFill>
                  <a:schemeClr val="tx1"/>
                </a:solidFill>
                <a:latin typeface="+mn-lt"/>
              </a:rPr>
              <a:t>Rules 1 &amp; 2 Training </a:t>
            </a:r>
          </a:p>
        </p:txBody>
      </p:sp>
      <p:sp>
        <p:nvSpPr>
          <p:cNvPr id="3" name="Text Placeholder 2">
            <a:extLst>
              <a:ext uri="{FF2B5EF4-FFF2-40B4-BE49-F238E27FC236}">
                <a16:creationId xmlns:a16="http://schemas.microsoft.com/office/drawing/2014/main" id="{B979BF25-EB68-7246-B0DD-D3EF714ABDC2}"/>
              </a:ext>
            </a:extLst>
          </p:cNvPr>
          <p:cNvSpPr>
            <a:spLocks noGrp="1"/>
          </p:cNvSpPr>
          <p:nvPr>
            <p:ph type="body" idx="1"/>
          </p:nvPr>
        </p:nvSpPr>
        <p:spPr>
          <a:xfrm>
            <a:off x="317500" y="1041400"/>
            <a:ext cx="11617325" cy="5743576"/>
          </a:xfrm>
        </p:spPr>
        <p:txBody>
          <a:bodyPr/>
          <a:lstStyle/>
          <a:p>
            <a:pPr marL="50800" indent="0">
              <a:buNone/>
            </a:pPr>
            <a:r>
              <a:rPr lang="en-US" sz="3600" b="1" u="sng" dirty="0">
                <a:solidFill>
                  <a:schemeClr val="tx1"/>
                </a:solidFill>
              </a:rPr>
              <a:t>RULE 2 – YOU MUST KNOW THE DEFINITIONS</a:t>
            </a:r>
            <a:endParaRPr lang="en-US" sz="3600" dirty="0">
              <a:solidFill>
                <a:schemeClr val="tx1"/>
              </a:solidFill>
            </a:endParaRPr>
          </a:p>
          <a:p>
            <a:pPr>
              <a:buClr>
                <a:schemeClr val="tx1"/>
              </a:buClr>
            </a:pPr>
            <a:r>
              <a:rPr lang="en-US" sz="3600" b="1" u="sng" dirty="0">
                <a:solidFill>
                  <a:schemeClr val="tx1"/>
                </a:solidFill>
              </a:rPr>
              <a:t>EXAMPLES:</a:t>
            </a:r>
            <a:r>
              <a:rPr lang="en-US" sz="3600" dirty="0">
                <a:solidFill>
                  <a:schemeClr val="tx1"/>
                </a:solidFill>
              </a:rPr>
              <a:t> </a:t>
            </a:r>
          </a:p>
          <a:p>
            <a:pPr>
              <a:buClr>
                <a:schemeClr val="tx1"/>
              </a:buClr>
              <a:buFont typeface="Wingdings" pitchFamily="2" charset="2"/>
              <a:buChar char="ü"/>
            </a:pPr>
            <a:r>
              <a:rPr lang="en-US" sz="3600" dirty="0">
                <a:solidFill>
                  <a:schemeClr val="tx1"/>
                </a:solidFill>
              </a:rPr>
              <a:t>ALL BLIND SIDE BLOCKS ARE ILLEGAL.  TRUE OR FALSE?</a:t>
            </a:r>
          </a:p>
          <a:p>
            <a:pPr>
              <a:buClr>
                <a:schemeClr val="tx1"/>
              </a:buClr>
              <a:buFont typeface="Wingdings" pitchFamily="2" charset="2"/>
              <a:buChar char="ü"/>
            </a:pPr>
            <a:endParaRPr lang="en-US" sz="1200" dirty="0">
              <a:solidFill>
                <a:schemeClr val="tx1"/>
              </a:solidFill>
            </a:endParaRPr>
          </a:p>
          <a:p>
            <a:pPr>
              <a:buClr>
                <a:schemeClr val="tx1"/>
              </a:buClr>
              <a:buFont typeface="Wingdings" pitchFamily="2" charset="2"/>
              <a:buChar char="ü"/>
            </a:pPr>
            <a:r>
              <a:rPr lang="en-US" sz="3600" dirty="0">
                <a:solidFill>
                  <a:schemeClr val="tx1"/>
                </a:solidFill>
              </a:rPr>
              <a:t>IT IS LEGAL TO HURDLE A PLAYER WHO HAS A KNEE ON THE GROUND.  TRUE OR FALSE?</a:t>
            </a:r>
          </a:p>
          <a:p>
            <a:pPr>
              <a:buClr>
                <a:schemeClr val="tx1"/>
              </a:buClr>
              <a:buFont typeface="Wingdings" pitchFamily="2" charset="2"/>
              <a:buChar char="ü"/>
            </a:pPr>
            <a:endParaRPr lang="en-US" sz="1200" dirty="0">
              <a:solidFill>
                <a:schemeClr val="tx1"/>
              </a:solidFill>
            </a:endParaRPr>
          </a:p>
          <a:p>
            <a:pPr>
              <a:buClr>
                <a:schemeClr val="tx1"/>
              </a:buClr>
              <a:buFont typeface="Wingdings" pitchFamily="2" charset="2"/>
              <a:buChar char="ü"/>
            </a:pPr>
            <a:r>
              <a:rPr lang="en-US" sz="3600" dirty="0">
                <a:solidFill>
                  <a:schemeClr val="tx1"/>
                </a:solidFill>
              </a:rPr>
              <a:t>IF THERE IS A DOUBLE FOUL DURING THE LAST TIMED DOWN OF A PERIOD, THE PERIOD IS AUTOMATICALLY EXTENDED? TRUE OR FALSE?</a:t>
            </a:r>
            <a:endParaRPr lang="en-US" sz="3600" b="1" u="sng" dirty="0">
              <a:solidFill>
                <a:schemeClr val="tx1"/>
              </a:solidFill>
            </a:endParaRPr>
          </a:p>
        </p:txBody>
      </p:sp>
    </p:spTree>
    <p:extLst>
      <p:ext uri="{BB962C8B-B14F-4D97-AF65-F5344CB8AC3E}">
        <p14:creationId xmlns:p14="http://schemas.microsoft.com/office/powerpoint/2010/main" val="397651991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C8F18-303F-2943-B59F-B7115FAD7AAA}"/>
              </a:ext>
            </a:extLst>
          </p:cNvPr>
          <p:cNvSpPr>
            <a:spLocks noGrp="1"/>
          </p:cNvSpPr>
          <p:nvPr>
            <p:ph type="title"/>
          </p:nvPr>
        </p:nvSpPr>
        <p:spPr>
          <a:xfrm>
            <a:off x="838200" y="73025"/>
            <a:ext cx="10515600" cy="968375"/>
          </a:xfrm>
        </p:spPr>
        <p:txBody>
          <a:bodyPr/>
          <a:lstStyle/>
          <a:p>
            <a:pPr algn="ctr" eaLnBrk="1" fontAlgn="auto" hangingPunct="1">
              <a:defRPr/>
            </a:pPr>
            <a:r>
              <a:rPr lang="en-US" b="1" dirty="0">
                <a:solidFill>
                  <a:schemeClr val="tx1"/>
                </a:solidFill>
                <a:latin typeface="+mn-lt"/>
              </a:rPr>
              <a:t>Rules 1 &amp; 2 Training </a:t>
            </a:r>
          </a:p>
        </p:txBody>
      </p:sp>
      <p:sp>
        <p:nvSpPr>
          <p:cNvPr id="3" name="Text Placeholder 2">
            <a:extLst>
              <a:ext uri="{FF2B5EF4-FFF2-40B4-BE49-F238E27FC236}">
                <a16:creationId xmlns:a16="http://schemas.microsoft.com/office/drawing/2014/main" id="{B979BF25-EB68-7246-B0DD-D3EF714ABDC2}"/>
              </a:ext>
            </a:extLst>
          </p:cNvPr>
          <p:cNvSpPr>
            <a:spLocks noGrp="1"/>
          </p:cNvSpPr>
          <p:nvPr>
            <p:ph type="body" idx="1"/>
          </p:nvPr>
        </p:nvSpPr>
        <p:spPr>
          <a:xfrm>
            <a:off x="317500" y="910773"/>
            <a:ext cx="11617325" cy="5909905"/>
          </a:xfrm>
        </p:spPr>
        <p:txBody>
          <a:bodyPr/>
          <a:lstStyle/>
          <a:p>
            <a:pPr marL="50800" indent="0">
              <a:buNone/>
            </a:pPr>
            <a:r>
              <a:rPr lang="en-US" sz="3600" b="1" u="sng" dirty="0">
                <a:solidFill>
                  <a:schemeClr val="tx1"/>
                </a:solidFill>
              </a:rPr>
              <a:t>RULE 2 – CONTINUED EXAMPLES</a:t>
            </a:r>
            <a:endParaRPr lang="en-US" sz="3600" dirty="0">
              <a:solidFill>
                <a:schemeClr val="tx1"/>
              </a:solidFill>
            </a:endParaRPr>
          </a:p>
          <a:p>
            <a:pPr>
              <a:buClr>
                <a:schemeClr val="tx1"/>
              </a:buClr>
            </a:pPr>
            <a:endParaRPr lang="en-US" sz="3600" dirty="0">
              <a:solidFill>
                <a:schemeClr val="tx1"/>
              </a:solidFill>
            </a:endParaRPr>
          </a:p>
          <a:p>
            <a:pPr>
              <a:buClr>
                <a:schemeClr val="tx1"/>
              </a:buClr>
              <a:buFont typeface="Wingdings" pitchFamily="2" charset="2"/>
              <a:buChar char="ü"/>
            </a:pPr>
            <a:r>
              <a:rPr lang="en-US" sz="3600" dirty="0">
                <a:solidFill>
                  <a:schemeClr val="tx1"/>
                </a:solidFill>
              </a:rPr>
              <a:t>AT THE SNAP, A60 AND A70 BOTH FIRE OUT AND BLOCK B75 WHO IS IN THE GAP BETWEEN THE TWO A LINEMEN.  A60 BLOCKS B75 ABOVE THE WAIST AND A70 BLOCKS B75 BELOW THE WAIST.  LEGAL OR ILLEGAL?</a:t>
            </a:r>
          </a:p>
          <a:p>
            <a:pPr>
              <a:buClr>
                <a:schemeClr val="tx1"/>
              </a:buClr>
              <a:buFont typeface="Wingdings" pitchFamily="2" charset="2"/>
              <a:buChar char="ü"/>
            </a:pPr>
            <a:endParaRPr lang="en-US" sz="3600" dirty="0">
              <a:solidFill>
                <a:schemeClr val="tx1"/>
              </a:solidFill>
            </a:endParaRPr>
          </a:p>
          <a:p>
            <a:pPr>
              <a:buClr>
                <a:schemeClr val="tx1"/>
              </a:buClr>
              <a:buFont typeface="Wingdings" pitchFamily="2" charset="2"/>
              <a:buChar char="ü"/>
            </a:pPr>
            <a:r>
              <a:rPr lang="en-US" sz="3600" dirty="0">
                <a:solidFill>
                  <a:schemeClr val="tx1"/>
                </a:solidFill>
              </a:rPr>
              <a:t>A CHOP BLOCK WITHOUT DELAY IS LEGAL?  TRUE OR FALSE?</a:t>
            </a:r>
          </a:p>
          <a:p>
            <a:pPr marL="50800" indent="0">
              <a:buNone/>
            </a:pPr>
            <a:endParaRPr lang="en-US" sz="3600" b="1" u="sng" dirty="0">
              <a:solidFill>
                <a:schemeClr val="tx1"/>
              </a:solidFill>
            </a:endParaRPr>
          </a:p>
        </p:txBody>
      </p:sp>
    </p:spTree>
    <p:extLst>
      <p:ext uri="{BB962C8B-B14F-4D97-AF65-F5344CB8AC3E}">
        <p14:creationId xmlns:p14="http://schemas.microsoft.com/office/powerpoint/2010/main" val="81143909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C8F18-303F-2943-B59F-B7115FAD7AAA}"/>
              </a:ext>
            </a:extLst>
          </p:cNvPr>
          <p:cNvSpPr>
            <a:spLocks noGrp="1"/>
          </p:cNvSpPr>
          <p:nvPr>
            <p:ph type="title"/>
          </p:nvPr>
        </p:nvSpPr>
        <p:spPr>
          <a:xfrm>
            <a:off x="838200" y="73025"/>
            <a:ext cx="10515600" cy="968375"/>
          </a:xfrm>
        </p:spPr>
        <p:txBody>
          <a:bodyPr/>
          <a:lstStyle/>
          <a:p>
            <a:pPr algn="ctr" eaLnBrk="1" fontAlgn="auto" hangingPunct="1">
              <a:defRPr/>
            </a:pPr>
            <a:r>
              <a:rPr lang="en-US" b="1" dirty="0">
                <a:solidFill>
                  <a:schemeClr val="tx1"/>
                </a:solidFill>
                <a:latin typeface="+mn-lt"/>
              </a:rPr>
              <a:t>General Test Questions</a:t>
            </a:r>
          </a:p>
        </p:txBody>
      </p:sp>
      <p:sp>
        <p:nvSpPr>
          <p:cNvPr id="3" name="Text Placeholder 2">
            <a:extLst>
              <a:ext uri="{FF2B5EF4-FFF2-40B4-BE49-F238E27FC236}">
                <a16:creationId xmlns:a16="http://schemas.microsoft.com/office/drawing/2014/main" id="{B979BF25-EB68-7246-B0DD-D3EF714ABDC2}"/>
              </a:ext>
            </a:extLst>
          </p:cNvPr>
          <p:cNvSpPr>
            <a:spLocks noGrp="1"/>
          </p:cNvSpPr>
          <p:nvPr>
            <p:ph type="body" idx="1"/>
          </p:nvPr>
        </p:nvSpPr>
        <p:spPr>
          <a:xfrm>
            <a:off x="317500" y="1041400"/>
            <a:ext cx="11617325" cy="5743575"/>
          </a:xfrm>
        </p:spPr>
        <p:txBody>
          <a:bodyPr/>
          <a:lstStyle/>
          <a:p>
            <a:pPr marL="565150" indent="-514350">
              <a:buClr>
                <a:schemeClr val="tx1"/>
              </a:buClr>
              <a:buFont typeface="+mj-lt"/>
              <a:buAutoNum type="arabicPeriod"/>
              <a:defRPr/>
            </a:pPr>
            <a:r>
              <a:rPr lang="en-US" sz="3200" dirty="0">
                <a:solidFill>
                  <a:schemeClr val="tx1"/>
                </a:solidFill>
              </a:rPr>
              <a:t>4th &amp; 10 at team K’s 5-yard line. K1 is standing in his end zone when he punts. The ball crosses the expanded neutral zone and strikes R’2s helmet. The ball bounces back into team K’s end zone, where K3 recovers and carries it to team K’s 10-yard line.</a:t>
            </a:r>
          </a:p>
          <a:p>
            <a:pPr marL="50800" indent="0">
              <a:buFont typeface="Arial"/>
              <a:buNone/>
              <a:defRPr/>
            </a:pPr>
            <a:endParaRPr lang="en-US" sz="1200" dirty="0">
              <a:solidFill>
                <a:schemeClr val="tx1"/>
              </a:solidFill>
            </a:endParaRPr>
          </a:p>
          <a:p>
            <a:pPr marL="565150" indent="-514350">
              <a:buClr>
                <a:schemeClr val="tx1"/>
              </a:buClr>
              <a:buFont typeface="+mj-lt"/>
              <a:buAutoNum type="alphaLcPeriod"/>
              <a:defRPr/>
            </a:pPr>
            <a:r>
              <a:rPr lang="en-US" sz="3200" dirty="0">
                <a:solidFill>
                  <a:schemeClr val="tx1"/>
                </a:solidFill>
              </a:rPr>
              <a:t>The ball becomes dead when K3 recovers in his end zone. Safety.</a:t>
            </a:r>
          </a:p>
          <a:p>
            <a:pPr marL="565150" indent="-514350">
              <a:buClr>
                <a:schemeClr val="tx1"/>
              </a:buClr>
              <a:buFont typeface="+mj-lt"/>
              <a:buAutoNum type="alphaLcPeriod"/>
              <a:defRPr/>
            </a:pPr>
            <a:r>
              <a:rPr lang="en-US" sz="3200" dirty="0">
                <a:solidFill>
                  <a:schemeClr val="tx1"/>
                </a:solidFill>
              </a:rPr>
              <a:t>The ball becomes dead when K3 recovers in his end zone. Touchback</a:t>
            </a:r>
          </a:p>
          <a:p>
            <a:pPr marL="565150" indent="-514350">
              <a:buClr>
                <a:schemeClr val="tx1"/>
              </a:buClr>
              <a:buFont typeface="+mj-lt"/>
              <a:buAutoNum type="alphaLcPeriod"/>
              <a:defRPr/>
            </a:pPr>
            <a:r>
              <a:rPr lang="en-US" sz="3200" dirty="0">
                <a:solidFill>
                  <a:schemeClr val="tx1"/>
                </a:solidFill>
              </a:rPr>
              <a:t>1st &amp; 10 for team K from its 10-yard line.</a:t>
            </a:r>
          </a:p>
          <a:p>
            <a:pPr marL="565150" indent="-514350">
              <a:buClr>
                <a:schemeClr val="tx1"/>
              </a:buClr>
              <a:buFont typeface="+mj-lt"/>
              <a:buAutoNum type="alphaLcPeriod"/>
              <a:defRPr/>
            </a:pPr>
            <a:r>
              <a:rPr lang="en-US" sz="3200" dirty="0">
                <a:solidFill>
                  <a:schemeClr val="tx1"/>
                </a:solidFill>
              </a:rPr>
              <a:t>Since K3 didn’t advance beyond the line to gain, its 1st &amp; goal for team R from team K’s 10-yard line.</a:t>
            </a:r>
            <a:endParaRPr lang="en-US" sz="3200" b="1" dirty="0">
              <a:solidFill>
                <a:schemeClr val="tx1"/>
              </a:solidFill>
              <a:latin typeface="+mn-lt"/>
            </a:endParaRPr>
          </a:p>
        </p:txBody>
      </p:sp>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8F6F-64B3-2F4C-A172-8B821AC1F218}"/>
              </a:ext>
            </a:extLst>
          </p:cNvPr>
          <p:cNvSpPr>
            <a:spLocks noGrp="1"/>
          </p:cNvSpPr>
          <p:nvPr>
            <p:ph type="title"/>
          </p:nvPr>
        </p:nvSpPr>
        <p:spPr>
          <a:xfrm>
            <a:off x="838200" y="73025"/>
            <a:ext cx="10515600" cy="968375"/>
          </a:xfrm>
        </p:spPr>
        <p:txBody>
          <a:bodyPr/>
          <a:lstStyle/>
          <a:p>
            <a:pPr algn="ctr" eaLnBrk="1" fontAlgn="auto" hangingPunct="1">
              <a:defRPr/>
            </a:pPr>
            <a:r>
              <a:rPr lang="en-US" b="1" dirty="0">
                <a:solidFill>
                  <a:schemeClr val="tx1"/>
                </a:solidFill>
                <a:latin typeface="+mn-lt"/>
              </a:rPr>
              <a:t>General Test Questions</a:t>
            </a:r>
          </a:p>
        </p:txBody>
      </p:sp>
      <p:sp>
        <p:nvSpPr>
          <p:cNvPr id="3" name="Text Placeholder 2">
            <a:extLst>
              <a:ext uri="{FF2B5EF4-FFF2-40B4-BE49-F238E27FC236}">
                <a16:creationId xmlns:a16="http://schemas.microsoft.com/office/drawing/2014/main" id="{E607FBA2-08DC-D342-82C7-4104D3422E2B}"/>
              </a:ext>
            </a:extLst>
          </p:cNvPr>
          <p:cNvSpPr>
            <a:spLocks noGrp="1"/>
          </p:cNvSpPr>
          <p:nvPr>
            <p:ph type="body" idx="1"/>
          </p:nvPr>
        </p:nvSpPr>
        <p:spPr>
          <a:xfrm>
            <a:off x="192087" y="1041399"/>
            <a:ext cx="11844403" cy="5284755"/>
          </a:xfrm>
        </p:spPr>
        <p:txBody>
          <a:bodyPr/>
          <a:lstStyle/>
          <a:p>
            <a:pPr marL="50800" indent="0">
              <a:buFont typeface="Arial"/>
              <a:buNone/>
              <a:defRPr/>
            </a:pPr>
            <a:r>
              <a:rPr lang="en-US" sz="3600" dirty="0">
                <a:solidFill>
                  <a:schemeClr val="tx1"/>
                </a:solidFill>
              </a:rPr>
              <a:t>2. 4th &amp; 10 at team R’s 40-yard line. K1’s untouched punt bounces in team R’s end zone. During the kick, R2 blocks K3 below the waist at team R’s 25-yard line.</a:t>
            </a:r>
          </a:p>
          <a:p>
            <a:pPr marL="50800" indent="0">
              <a:buFont typeface="Arial"/>
              <a:buNone/>
              <a:defRPr/>
            </a:pPr>
            <a:endParaRPr lang="en-US" sz="1200" dirty="0">
              <a:solidFill>
                <a:schemeClr val="tx1"/>
              </a:solidFill>
            </a:endParaRPr>
          </a:p>
          <a:p>
            <a:pPr marL="565150" indent="-514350">
              <a:buClr>
                <a:schemeClr val="tx1"/>
              </a:buClr>
              <a:buFont typeface="+mj-lt"/>
              <a:buAutoNum type="alphaLcPeriod"/>
              <a:defRPr/>
            </a:pPr>
            <a:r>
              <a:rPr lang="en-US" sz="3600" dirty="0">
                <a:solidFill>
                  <a:schemeClr val="tx1"/>
                </a:solidFill>
              </a:rPr>
              <a:t>The penalty is enforced from the previous spot.</a:t>
            </a:r>
          </a:p>
          <a:p>
            <a:pPr marL="565150" indent="-514350">
              <a:buClr>
                <a:schemeClr val="tx1"/>
              </a:buClr>
              <a:buFont typeface="+mj-lt"/>
              <a:buAutoNum type="alphaLcPeriod"/>
              <a:defRPr/>
            </a:pPr>
            <a:r>
              <a:rPr lang="en-US" sz="3600" dirty="0">
                <a:solidFill>
                  <a:schemeClr val="tx1"/>
                </a:solidFill>
              </a:rPr>
              <a:t>The penalty is enforced from the spot of the foul.</a:t>
            </a:r>
          </a:p>
          <a:p>
            <a:pPr marL="565150" indent="-514350">
              <a:buClr>
                <a:schemeClr val="tx1"/>
              </a:buClr>
              <a:buFont typeface="+mj-lt"/>
              <a:buAutoNum type="alphaLcPeriod"/>
              <a:defRPr/>
            </a:pPr>
            <a:r>
              <a:rPr lang="en-US" sz="3600" dirty="0">
                <a:solidFill>
                  <a:schemeClr val="tx1"/>
                </a:solidFill>
              </a:rPr>
              <a:t>The penalty is enforced from team R’s 20-yard line.</a:t>
            </a:r>
            <a:endParaRPr lang="en-US" sz="3600" b="1" dirty="0">
              <a:solidFill>
                <a:schemeClr val="tx1"/>
              </a:solidFill>
              <a:latin typeface="+mn-lt"/>
            </a:endParaRPr>
          </a:p>
        </p:txBody>
      </p:sp>
    </p:spTree>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8F6F-64B3-2F4C-A172-8B821AC1F218}"/>
              </a:ext>
            </a:extLst>
          </p:cNvPr>
          <p:cNvSpPr>
            <a:spLocks noGrp="1"/>
          </p:cNvSpPr>
          <p:nvPr>
            <p:ph type="title"/>
          </p:nvPr>
        </p:nvSpPr>
        <p:spPr>
          <a:xfrm>
            <a:off x="838200" y="73025"/>
            <a:ext cx="10515600" cy="968375"/>
          </a:xfrm>
        </p:spPr>
        <p:txBody>
          <a:bodyPr/>
          <a:lstStyle/>
          <a:p>
            <a:pPr algn="ctr" eaLnBrk="1" fontAlgn="auto" hangingPunct="1">
              <a:defRPr/>
            </a:pPr>
            <a:r>
              <a:rPr lang="en-US" b="1" dirty="0">
                <a:solidFill>
                  <a:schemeClr val="tx1"/>
                </a:solidFill>
                <a:latin typeface="+mn-lt"/>
              </a:rPr>
              <a:t>General Test Questions</a:t>
            </a:r>
          </a:p>
        </p:txBody>
      </p:sp>
      <p:sp>
        <p:nvSpPr>
          <p:cNvPr id="3" name="Text Placeholder 2">
            <a:extLst>
              <a:ext uri="{FF2B5EF4-FFF2-40B4-BE49-F238E27FC236}">
                <a16:creationId xmlns:a16="http://schemas.microsoft.com/office/drawing/2014/main" id="{E607FBA2-08DC-D342-82C7-4104D3422E2B}"/>
              </a:ext>
            </a:extLst>
          </p:cNvPr>
          <p:cNvSpPr>
            <a:spLocks noGrp="1"/>
          </p:cNvSpPr>
          <p:nvPr>
            <p:ph type="body" idx="1"/>
          </p:nvPr>
        </p:nvSpPr>
        <p:spPr>
          <a:xfrm>
            <a:off x="242596" y="1041400"/>
            <a:ext cx="11644604" cy="5452706"/>
          </a:xfrm>
        </p:spPr>
        <p:txBody>
          <a:bodyPr/>
          <a:lstStyle/>
          <a:p>
            <a:pPr marL="50800" indent="0">
              <a:buNone/>
            </a:pPr>
            <a:r>
              <a:rPr lang="en-US" sz="3600" dirty="0">
                <a:solidFill>
                  <a:schemeClr val="tx1"/>
                </a:solidFill>
              </a:rPr>
              <a:t>3. A 3</a:t>
            </a:r>
            <a:r>
              <a:rPr lang="en-US" sz="3600" baseline="30000" dirty="0">
                <a:solidFill>
                  <a:schemeClr val="tx1"/>
                </a:solidFill>
              </a:rPr>
              <a:t>rd</a:t>
            </a:r>
            <a:r>
              <a:rPr lang="en-US" sz="3600" dirty="0">
                <a:solidFill>
                  <a:schemeClr val="tx1"/>
                </a:solidFill>
              </a:rPr>
              <a:t> &amp; 2 at B-30.  A10 Throws a pass from the B-32 that hits the ground. The Line Judge punches back. The grounded ball is muffed by B80 and goes OOB at B-27. </a:t>
            </a:r>
            <a:endParaRPr lang="en-US" sz="1200" dirty="0">
              <a:solidFill>
                <a:schemeClr val="tx1"/>
              </a:solidFill>
            </a:endParaRPr>
          </a:p>
          <a:p>
            <a:pPr marL="793750" lvl="0" indent="-742950">
              <a:buClr>
                <a:schemeClr val="tx1"/>
              </a:buClr>
              <a:buFont typeface="+mj-lt"/>
              <a:buAutoNum type="alphaLcPeriod"/>
            </a:pPr>
            <a:r>
              <a:rPr lang="en-US" sz="3600" dirty="0">
                <a:solidFill>
                  <a:schemeClr val="tx1"/>
                </a:solidFill>
              </a:rPr>
              <a:t>1</a:t>
            </a:r>
            <a:r>
              <a:rPr lang="en-US" sz="3600" baseline="30000" dirty="0">
                <a:solidFill>
                  <a:schemeClr val="tx1"/>
                </a:solidFill>
              </a:rPr>
              <a:t>st</a:t>
            </a:r>
            <a:r>
              <a:rPr lang="en-US" sz="3600" dirty="0">
                <a:solidFill>
                  <a:schemeClr val="tx1"/>
                </a:solidFill>
              </a:rPr>
              <a:t>  &amp; 10 for A at B-27</a:t>
            </a:r>
          </a:p>
          <a:p>
            <a:pPr marL="793750" lvl="0" indent="-742950">
              <a:buClr>
                <a:schemeClr val="tx1"/>
              </a:buClr>
              <a:buFont typeface="+mj-lt"/>
              <a:buAutoNum type="alphaLcPeriod"/>
            </a:pPr>
            <a:r>
              <a:rPr lang="en-US" sz="3600" dirty="0">
                <a:solidFill>
                  <a:schemeClr val="tx1"/>
                </a:solidFill>
              </a:rPr>
              <a:t>4</a:t>
            </a:r>
            <a:r>
              <a:rPr lang="en-US" sz="3600" baseline="30000" dirty="0">
                <a:solidFill>
                  <a:schemeClr val="tx1"/>
                </a:solidFill>
              </a:rPr>
              <a:t>th</a:t>
            </a:r>
            <a:r>
              <a:rPr lang="en-US" sz="3600" dirty="0">
                <a:solidFill>
                  <a:schemeClr val="tx1"/>
                </a:solidFill>
              </a:rPr>
              <a:t> &amp; 2 for A at B-30.</a:t>
            </a:r>
          </a:p>
          <a:p>
            <a:pPr marL="50800" indent="0">
              <a:buClr>
                <a:schemeClr val="tx1"/>
              </a:buClr>
              <a:buNone/>
            </a:pPr>
            <a:endParaRPr lang="en-US" sz="800" dirty="0">
              <a:solidFill>
                <a:schemeClr val="tx1"/>
              </a:solidFill>
            </a:endParaRPr>
          </a:p>
          <a:p>
            <a:pPr marL="50800" indent="0">
              <a:buClr>
                <a:schemeClr val="tx1"/>
              </a:buClr>
              <a:buNone/>
            </a:pPr>
            <a:endParaRPr lang="en-US" sz="3600" dirty="0">
              <a:solidFill>
                <a:schemeClr val="tx1"/>
              </a:solidFill>
            </a:endParaRPr>
          </a:p>
        </p:txBody>
      </p:sp>
    </p:spTree>
    <p:extLst>
      <p:ext uri="{BB962C8B-B14F-4D97-AF65-F5344CB8AC3E}">
        <p14:creationId xmlns:p14="http://schemas.microsoft.com/office/powerpoint/2010/main" val="2597120894"/>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8F6F-64B3-2F4C-A172-8B821AC1F218}"/>
              </a:ext>
            </a:extLst>
          </p:cNvPr>
          <p:cNvSpPr>
            <a:spLocks noGrp="1"/>
          </p:cNvSpPr>
          <p:nvPr>
            <p:ph type="title"/>
          </p:nvPr>
        </p:nvSpPr>
        <p:spPr>
          <a:xfrm>
            <a:off x="838200" y="73025"/>
            <a:ext cx="10515600" cy="968375"/>
          </a:xfrm>
        </p:spPr>
        <p:txBody>
          <a:bodyPr/>
          <a:lstStyle/>
          <a:p>
            <a:pPr algn="ctr" eaLnBrk="1" fontAlgn="auto" hangingPunct="1">
              <a:defRPr/>
            </a:pPr>
            <a:r>
              <a:rPr lang="en-US" b="1" dirty="0">
                <a:solidFill>
                  <a:schemeClr val="tx1"/>
                </a:solidFill>
                <a:latin typeface="+mn-lt"/>
              </a:rPr>
              <a:t>General Test Questions</a:t>
            </a:r>
          </a:p>
        </p:txBody>
      </p:sp>
      <p:sp>
        <p:nvSpPr>
          <p:cNvPr id="3" name="Text Placeholder 2">
            <a:extLst>
              <a:ext uri="{FF2B5EF4-FFF2-40B4-BE49-F238E27FC236}">
                <a16:creationId xmlns:a16="http://schemas.microsoft.com/office/drawing/2014/main" id="{E607FBA2-08DC-D342-82C7-4104D3422E2B}"/>
              </a:ext>
            </a:extLst>
          </p:cNvPr>
          <p:cNvSpPr>
            <a:spLocks noGrp="1"/>
          </p:cNvSpPr>
          <p:nvPr>
            <p:ph type="body" idx="1"/>
          </p:nvPr>
        </p:nvSpPr>
        <p:spPr>
          <a:xfrm>
            <a:off x="242596" y="765110"/>
            <a:ext cx="11644604" cy="5728996"/>
          </a:xfrm>
        </p:spPr>
        <p:txBody>
          <a:bodyPr/>
          <a:lstStyle/>
          <a:p>
            <a:pPr marL="50800" indent="0">
              <a:buNone/>
            </a:pPr>
            <a:r>
              <a:rPr lang="en-US" sz="3600" dirty="0">
                <a:solidFill>
                  <a:schemeClr val="tx1"/>
                </a:solidFill>
              </a:rPr>
              <a:t>3. A 3</a:t>
            </a:r>
            <a:r>
              <a:rPr lang="en-US" sz="3600" baseline="30000" dirty="0">
                <a:solidFill>
                  <a:schemeClr val="tx1"/>
                </a:solidFill>
              </a:rPr>
              <a:t>rd</a:t>
            </a:r>
            <a:r>
              <a:rPr lang="en-US" sz="3600" dirty="0">
                <a:solidFill>
                  <a:schemeClr val="tx1"/>
                </a:solidFill>
              </a:rPr>
              <a:t> &amp; 2 at B-30.  A10 Throws a pass from the B-32 that hits the ground. The Line Judge punches back. The grounded ball is muffed by B80 and goes OOB at B-27. </a:t>
            </a:r>
            <a:endParaRPr lang="en-US" sz="1200" dirty="0">
              <a:solidFill>
                <a:schemeClr val="tx1"/>
              </a:solidFill>
            </a:endParaRPr>
          </a:p>
          <a:p>
            <a:pPr marL="50800" indent="0">
              <a:buClr>
                <a:schemeClr val="tx1"/>
              </a:buClr>
              <a:buNone/>
            </a:pPr>
            <a:endParaRPr lang="en-US" sz="800" dirty="0">
              <a:solidFill>
                <a:schemeClr val="tx1"/>
              </a:solidFill>
            </a:endParaRPr>
          </a:p>
          <a:p>
            <a:pPr marL="50800" indent="0">
              <a:buClr>
                <a:schemeClr val="tx1"/>
              </a:buClr>
              <a:buNone/>
            </a:pPr>
            <a:r>
              <a:rPr lang="en-US" sz="3600" dirty="0">
                <a:solidFill>
                  <a:schemeClr val="tx1"/>
                </a:solidFill>
              </a:rPr>
              <a:t>During the play, A15 blocks B55 below the waist at the B-25 and B accepts the BBW foul.  </a:t>
            </a:r>
          </a:p>
          <a:p>
            <a:pPr marL="50800" lvl="0" indent="0">
              <a:buClr>
                <a:schemeClr val="tx1"/>
              </a:buClr>
              <a:buNone/>
            </a:pPr>
            <a:endParaRPr lang="en-US" sz="800" dirty="0">
              <a:solidFill>
                <a:schemeClr val="tx1"/>
              </a:solidFill>
            </a:endParaRPr>
          </a:p>
          <a:p>
            <a:pPr marL="793750" indent="-742950">
              <a:buClr>
                <a:schemeClr val="tx1"/>
              </a:buClr>
              <a:buFont typeface="+mj-lt"/>
              <a:buAutoNum type="alphaLcPeriod"/>
            </a:pPr>
            <a:r>
              <a:rPr lang="en-US" sz="3600" dirty="0">
                <a:solidFill>
                  <a:schemeClr val="tx1"/>
                </a:solidFill>
              </a:rPr>
              <a:t>3</a:t>
            </a:r>
            <a:r>
              <a:rPr lang="en-US" sz="3600" baseline="30000" dirty="0">
                <a:solidFill>
                  <a:schemeClr val="tx1"/>
                </a:solidFill>
              </a:rPr>
              <a:t>rd</a:t>
            </a:r>
            <a:r>
              <a:rPr lang="en-US" sz="3600" dirty="0">
                <a:solidFill>
                  <a:schemeClr val="tx1"/>
                </a:solidFill>
              </a:rPr>
              <a:t> &amp; 12 for A from B-40. </a:t>
            </a:r>
          </a:p>
          <a:p>
            <a:pPr marL="793750" lvl="0" indent="-742950">
              <a:buClr>
                <a:schemeClr val="tx1"/>
              </a:buClr>
              <a:buFont typeface="+mj-lt"/>
              <a:buAutoNum type="alphaLcPeriod"/>
            </a:pPr>
            <a:r>
              <a:rPr lang="en-US" sz="3600" dirty="0">
                <a:solidFill>
                  <a:schemeClr val="tx1"/>
                </a:solidFill>
              </a:rPr>
              <a:t>3</a:t>
            </a:r>
            <a:r>
              <a:rPr lang="en-US" sz="3600" baseline="30000" dirty="0">
                <a:solidFill>
                  <a:schemeClr val="tx1"/>
                </a:solidFill>
              </a:rPr>
              <a:t>rd</a:t>
            </a:r>
            <a:r>
              <a:rPr lang="en-US" sz="3600" dirty="0">
                <a:solidFill>
                  <a:schemeClr val="tx1"/>
                </a:solidFill>
              </a:rPr>
              <a:t> &amp; 17 for A from B-45</a:t>
            </a:r>
          </a:p>
          <a:p>
            <a:pPr marL="793750" lvl="0" indent="-742950">
              <a:buClr>
                <a:schemeClr val="tx1"/>
              </a:buClr>
              <a:buFont typeface="+mj-lt"/>
              <a:buAutoNum type="alphaLcPeriod"/>
            </a:pPr>
            <a:r>
              <a:rPr lang="en-US" sz="3600" dirty="0">
                <a:solidFill>
                  <a:schemeClr val="tx1"/>
                </a:solidFill>
              </a:rPr>
              <a:t>3</a:t>
            </a:r>
            <a:r>
              <a:rPr lang="en-US" sz="3600" baseline="30000" dirty="0">
                <a:solidFill>
                  <a:schemeClr val="tx1"/>
                </a:solidFill>
              </a:rPr>
              <a:t>rd</a:t>
            </a:r>
            <a:r>
              <a:rPr lang="en-US" sz="3600" dirty="0">
                <a:solidFill>
                  <a:schemeClr val="tx1"/>
                </a:solidFill>
              </a:rPr>
              <a:t> &amp; 14 for A from B-42</a:t>
            </a:r>
          </a:p>
        </p:txBody>
      </p:sp>
    </p:spTree>
    <p:extLst>
      <p:ext uri="{BB962C8B-B14F-4D97-AF65-F5344CB8AC3E}">
        <p14:creationId xmlns:p14="http://schemas.microsoft.com/office/powerpoint/2010/main" val="1782355822"/>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Google Shape;462;p65">
            <a:extLst>
              <a:ext uri="{FF2B5EF4-FFF2-40B4-BE49-F238E27FC236}">
                <a16:creationId xmlns:a16="http://schemas.microsoft.com/office/drawing/2014/main" id="{A1E32E20-E72B-A240-801D-0E59750A603F}"/>
              </a:ext>
            </a:extLst>
          </p:cNvPr>
          <p:cNvSpPr txBox="1">
            <a:spLocks noGrp="1" noChangeArrowheads="1"/>
          </p:cNvSpPr>
          <p:nvPr>
            <p:ph type="ctrTitle"/>
          </p:nvPr>
        </p:nvSpPr>
        <p:spPr>
          <a:xfrm>
            <a:off x="1430338" y="0"/>
            <a:ext cx="9144000" cy="812800"/>
          </a:xfrm>
        </p:spPr>
        <p:txBody>
          <a:bodyPr/>
          <a:lstStyle/>
          <a:p>
            <a:pPr eaLnBrk="1" hangingPunct="1">
              <a:spcBef>
                <a:spcPct val="0"/>
              </a:spcBef>
              <a:spcAft>
                <a:spcPct val="0"/>
              </a:spcAft>
              <a:buClr>
                <a:srgbClr val="FFC000"/>
              </a:buClr>
              <a:buSzPts val="4000"/>
              <a:buFont typeface="Arial" panose="020B0604020202020204" pitchFamily="34" charset="0"/>
              <a:buNone/>
            </a:pPr>
            <a:r>
              <a:rPr lang="en-US" altLang="en-US" sz="4000" b="1">
                <a:solidFill>
                  <a:schemeClr val="tx1"/>
                </a:solidFill>
                <a:latin typeface="Arial" panose="020B0604020202020204" pitchFamily="34" charset="0"/>
                <a:cs typeface="Arial" panose="020B0604020202020204" pitchFamily="34" charset="0"/>
                <a:sym typeface="Arial" panose="020B0604020202020204" pitchFamily="34" charset="0"/>
              </a:rPr>
              <a:t>Next Meeting(s)</a:t>
            </a:r>
          </a:p>
        </p:txBody>
      </p:sp>
      <p:sp>
        <p:nvSpPr>
          <p:cNvPr id="463" name="Google Shape;463;p65">
            <a:extLst>
              <a:ext uri="{FF2B5EF4-FFF2-40B4-BE49-F238E27FC236}">
                <a16:creationId xmlns:a16="http://schemas.microsoft.com/office/drawing/2014/main" id="{0DE5955C-6083-E94E-87BD-FF63C10774C7}"/>
              </a:ext>
            </a:extLst>
          </p:cNvPr>
          <p:cNvSpPr txBox="1">
            <a:spLocks noGrp="1"/>
          </p:cNvSpPr>
          <p:nvPr>
            <p:ph type="subTitle" idx="1"/>
          </p:nvPr>
        </p:nvSpPr>
        <p:spPr>
          <a:xfrm>
            <a:off x="147638" y="1077913"/>
            <a:ext cx="11896725" cy="4702175"/>
          </a:xfrm>
        </p:spPr>
        <p:txBody>
          <a:bodyPr/>
          <a:lstStyle/>
          <a:p>
            <a:pPr marL="571500" indent="-571500" algn="l" eaLnBrk="1" fontAlgn="auto" hangingPunct="1">
              <a:lnSpc>
                <a:spcPct val="80000"/>
              </a:lnSpc>
              <a:spcBef>
                <a:spcPts val="0"/>
              </a:spcBef>
              <a:buClr>
                <a:schemeClr val="tx1"/>
              </a:buClr>
              <a:buSzPts val="3600"/>
              <a:buFont typeface="Arial"/>
              <a:buChar char="•"/>
              <a:defRPr/>
            </a:pPr>
            <a:r>
              <a:rPr lang="en-US" sz="3600" b="1" dirty="0">
                <a:solidFill>
                  <a:schemeClr val="tx1"/>
                </a:solidFill>
              </a:rPr>
              <a:t>Tuesday, Jul 20th @ 7PM (Liberty Baptist)</a:t>
            </a:r>
          </a:p>
          <a:p>
            <a:pPr marL="342900" indent="-342900" algn="l" eaLnBrk="1" fontAlgn="auto" hangingPunct="1">
              <a:lnSpc>
                <a:spcPct val="80000"/>
              </a:lnSpc>
              <a:spcBef>
                <a:spcPts val="0"/>
              </a:spcBef>
              <a:buClr>
                <a:schemeClr val="tx1"/>
              </a:buClr>
              <a:buSzPts val="3600"/>
              <a:buFont typeface="Wingdings" pitchFamily="2" charset="2"/>
              <a:buChar char="Ø"/>
              <a:defRPr/>
            </a:pPr>
            <a:endParaRPr lang="en-US" dirty="0">
              <a:solidFill>
                <a:schemeClr val="tx1"/>
              </a:solidFill>
            </a:endParaRPr>
          </a:p>
          <a:p>
            <a:pPr marL="914400" lvl="1" indent="-457200" algn="l" eaLnBrk="1" fontAlgn="auto" hangingPunct="1">
              <a:lnSpc>
                <a:spcPct val="80000"/>
              </a:lnSpc>
              <a:spcBef>
                <a:spcPts val="0"/>
              </a:spcBef>
              <a:buClr>
                <a:schemeClr val="tx1"/>
              </a:buClr>
              <a:buSzPts val="3600"/>
              <a:buFont typeface="Wingdings" pitchFamily="2" charset="2"/>
              <a:buChar char="Ø"/>
              <a:defRPr/>
            </a:pPr>
            <a:r>
              <a:rPr lang="en-US" sz="3200" b="1" dirty="0">
                <a:solidFill>
                  <a:schemeClr val="tx1"/>
                </a:solidFill>
              </a:rPr>
              <a:t>Rules 3 and 5</a:t>
            </a:r>
          </a:p>
          <a:p>
            <a:pPr marL="914400" lvl="1" indent="-457200" algn="l" eaLnBrk="1" fontAlgn="auto" hangingPunct="1">
              <a:lnSpc>
                <a:spcPct val="80000"/>
              </a:lnSpc>
              <a:spcBef>
                <a:spcPts val="0"/>
              </a:spcBef>
              <a:buClr>
                <a:schemeClr val="tx1"/>
              </a:buClr>
              <a:buSzPts val="3600"/>
              <a:buFont typeface="Wingdings" pitchFamily="2" charset="2"/>
              <a:buChar char="Ø"/>
              <a:defRPr/>
            </a:pPr>
            <a:endParaRPr lang="en-US" sz="3200" b="1" dirty="0">
              <a:solidFill>
                <a:schemeClr val="tx1"/>
              </a:solidFill>
            </a:endParaRPr>
          </a:p>
          <a:p>
            <a:pPr marL="914400" lvl="1" indent="-457200" algn="l" eaLnBrk="1" fontAlgn="auto" hangingPunct="1">
              <a:lnSpc>
                <a:spcPct val="80000"/>
              </a:lnSpc>
              <a:spcBef>
                <a:spcPts val="0"/>
              </a:spcBef>
              <a:buClr>
                <a:schemeClr val="tx1"/>
              </a:buClr>
              <a:buSzPts val="3600"/>
              <a:buFont typeface="Wingdings" pitchFamily="2" charset="2"/>
              <a:buChar char="Ø"/>
              <a:defRPr/>
            </a:pPr>
            <a:r>
              <a:rPr lang="en-US" sz="3200" b="1" dirty="0">
                <a:solidFill>
                  <a:schemeClr val="tx1"/>
                </a:solidFill>
              </a:rPr>
              <a:t>Pre-Game Conference/Game Management/Interaction w/Coaches</a:t>
            </a:r>
          </a:p>
          <a:p>
            <a:pPr algn="l" eaLnBrk="1" fontAlgn="auto" hangingPunct="1">
              <a:lnSpc>
                <a:spcPct val="80000"/>
              </a:lnSpc>
              <a:spcBef>
                <a:spcPts val="0"/>
              </a:spcBef>
              <a:buClr>
                <a:schemeClr val="tx1"/>
              </a:buClr>
              <a:buSzPts val="3600"/>
              <a:defRPr/>
            </a:pPr>
            <a:endParaRPr lang="en-US" dirty="0">
              <a:solidFill>
                <a:schemeClr val="tx1"/>
              </a:solidFill>
            </a:endParaRPr>
          </a:p>
          <a:p>
            <a:pPr algn="l" eaLnBrk="1" fontAlgn="auto" hangingPunct="1">
              <a:lnSpc>
                <a:spcPct val="80000"/>
              </a:lnSpc>
              <a:spcBef>
                <a:spcPts val="0"/>
              </a:spcBef>
              <a:buClr>
                <a:schemeClr val="tx1"/>
              </a:buClr>
              <a:buSzPts val="3600"/>
              <a:defRPr/>
            </a:pPr>
            <a:endParaRPr dirty="0">
              <a:solidFill>
                <a:schemeClr val="tx1"/>
              </a:solidFill>
            </a:endParaRPr>
          </a:p>
          <a:p>
            <a:pPr marL="571500" indent="-571500" algn="l" eaLnBrk="1" fontAlgn="auto" hangingPunct="1">
              <a:lnSpc>
                <a:spcPct val="80000"/>
              </a:lnSpc>
              <a:spcBef>
                <a:spcPts val="500"/>
              </a:spcBef>
              <a:buClr>
                <a:schemeClr val="tx1"/>
              </a:buClr>
              <a:buSzPts val="3200"/>
              <a:buFont typeface="Arial"/>
              <a:buChar char="•"/>
              <a:defRPr/>
            </a:pPr>
            <a:r>
              <a:rPr lang="en-US" sz="3600" b="1" dirty="0">
                <a:solidFill>
                  <a:schemeClr val="tx1"/>
                </a:solidFill>
              </a:rPr>
              <a:t>“Football” New Guys (“FNGs”) – Every Tuesday &amp; Thursday, 7PM</a:t>
            </a:r>
            <a:endParaRPr dirty="0">
              <a:solidFill>
                <a:schemeClr val="tx1"/>
              </a:solidFill>
            </a:endParaRPr>
          </a:p>
          <a:p>
            <a:pPr marL="1028700" lvl="1" indent="-571500" algn="l" eaLnBrk="1" fontAlgn="auto" hangingPunct="1">
              <a:lnSpc>
                <a:spcPct val="80000"/>
              </a:lnSpc>
              <a:spcBef>
                <a:spcPts val="1000"/>
              </a:spcBef>
              <a:buClr>
                <a:schemeClr val="tx1"/>
              </a:buClr>
              <a:buSzPts val="3600"/>
              <a:buFont typeface="Arial"/>
              <a:buChar char="•"/>
              <a:defRPr/>
            </a:pPr>
            <a:endParaRPr lang="en-US" sz="3200" b="1" dirty="0">
              <a:solidFill>
                <a:schemeClr val="tx1"/>
              </a:solidFill>
            </a:endParaRPr>
          </a:p>
        </p:txBody>
      </p:sp>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A group of men posing for a photo&#10;&#10;Description automatically generated with medium confidence">
            <a:extLst>
              <a:ext uri="{FF2B5EF4-FFF2-40B4-BE49-F238E27FC236}">
                <a16:creationId xmlns:a16="http://schemas.microsoft.com/office/drawing/2014/main" id="{5EF1BC2A-5DFA-3845-A837-51A00C314A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1560513"/>
            <a:ext cx="8423275" cy="529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Google Shape;169;p26">
            <a:extLst>
              <a:ext uri="{FF2B5EF4-FFF2-40B4-BE49-F238E27FC236}">
                <a16:creationId xmlns:a16="http://schemas.microsoft.com/office/drawing/2014/main" id="{18E2FBF2-E0A1-C845-8F7E-9DA3E18DDD2B}"/>
              </a:ext>
            </a:extLst>
          </p:cNvPr>
          <p:cNvSpPr txBox="1">
            <a:spLocks noGrp="1" noChangeArrowheads="1"/>
          </p:cNvSpPr>
          <p:nvPr>
            <p:ph type="title"/>
          </p:nvPr>
        </p:nvSpPr>
        <p:spPr>
          <a:xfrm>
            <a:off x="838200" y="50800"/>
            <a:ext cx="10515600" cy="769938"/>
          </a:xfrm>
        </p:spPr>
        <p:txBody>
          <a:bodyPr lIns="0" tIns="322800" rIns="0" bIns="0"/>
          <a:lstStyle/>
          <a:p>
            <a:pPr marL="1582738" algn="ctr" eaLnBrk="1" hangingPunct="1">
              <a:lnSpc>
                <a:spcPct val="100000"/>
              </a:lnSpc>
              <a:spcBef>
                <a:spcPct val="0"/>
              </a:spcBef>
              <a:spcAft>
                <a:spcPct val="0"/>
              </a:spcAft>
              <a:buClr>
                <a:srgbClr val="FFC000"/>
              </a:buClr>
              <a:buSzPts val="4000"/>
              <a:buFont typeface="Arial" panose="020B0604020202020204" pitchFamily="34" charset="0"/>
              <a:buNone/>
            </a:pPr>
            <a:r>
              <a:rPr lang="en-US" altLang="en-US" sz="4000" b="1">
                <a:solidFill>
                  <a:schemeClr val="tx1"/>
                </a:solidFill>
                <a:latin typeface="Arial" panose="020B0604020202020204" pitchFamily="34" charset="0"/>
                <a:cs typeface="Arial" panose="020B0604020202020204" pitchFamily="34" charset="0"/>
                <a:sym typeface="Arial" panose="020B0604020202020204" pitchFamily="34" charset="0"/>
              </a:rPr>
              <a:t>ROLL CALL </a:t>
            </a:r>
          </a:p>
        </p:txBody>
      </p:sp>
      <p:sp>
        <p:nvSpPr>
          <p:cNvPr id="6" name="Cloud Callout 5">
            <a:extLst>
              <a:ext uri="{FF2B5EF4-FFF2-40B4-BE49-F238E27FC236}">
                <a16:creationId xmlns:a16="http://schemas.microsoft.com/office/drawing/2014/main" id="{ADB37835-A5D7-8D48-9E03-ECAD5D951396}"/>
              </a:ext>
            </a:extLst>
          </p:cNvPr>
          <p:cNvSpPr/>
          <p:nvPr/>
        </p:nvSpPr>
        <p:spPr>
          <a:xfrm>
            <a:off x="609600" y="2012950"/>
            <a:ext cx="1198563" cy="492125"/>
          </a:xfrm>
          <a:prstGeom prst="cloudCallout">
            <a:avLst>
              <a:gd name="adj1" fmla="val 103917"/>
              <a:gd name="adj2" fmla="val 77139"/>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rgbClr val="0070C0"/>
                </a:solidFill>
                <a:latin typeface="Consolas" panose="020B0609020204030204" pitchFamily="49" charset="0"/>
                <a:cs typeface="Consolas" panose="020B0609020204030204" pitchFamily="49" charset="0"/>
              </a:rPr>
              <a:t>Si!</a:t>
            </a:r>
          </a:p>
        </p:txBody>
      </p:sp>
      <p:sp>
        <p:nvSpPr>
          <p:cNvPr id="9" name="Cloud Callout 8">
            <a:extLst>
              <a:ext uri="{FF2B5EF4-FFF2-40B4-BE49-F238E27FC236}">
                <a16:creationId xmlns:a16="http://schemas.microsoft.com/office/drawing/2014/main" id="{92FE81EA-673C-5345-B125-F9777F4A6473}"/>
              </a:ext>
            </a:extLst>
          </p:cNvPr>
          <p:cNvSpPr/>
          <p:nvPr/>
        </p:nvSpPr>
        <p:spPr>
          <a:xfrm>
            <a:off x="10137775" y="2459038"/>
            <a:ext cx="1319213" cy="488950"/>
          </a:xfrm>
          <a:prstGeom prst="cloudCallout">
            <a:avLst>
              <a:gd name="adj1" fmla="val -111290"/>
              <a:gd name="adj2" fmla="val 11127"/>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rgbClr val="C00000"/>
                </a:solidFill>
              </a:rPr>
              <a:t>YO!</a:t>
            </a:r>
          </a:p>
        </p:txBody>
      </p:sp>
      <p:sp>
        <p:nvSpPr>
          <p:cNvPr id="10" name="Cloud Callout 9">
            <a:extLst>
              <a:ext uri="{FF2B5EF4-FFF2-40B4-BE49-F238E27FC236}">
                <a16:creationId xmlns:a16="http://schemas.microsoft.com/office/drawing/2014/main" id="{5926C0B0-71AA-2D4A-927C-94AB7C2D05EA}"/>
              </a:ext>
            </a:extLst>
          </p:cNvPr>
          <p:cNvSpPr/>
          <p:nvPr/>
        </p:nvSpPr>
        <p:spPr>
          <a:xfrm>
            <a:off x="1844675" y="1042988"/>
            <a:ext cx="1466850" cy="704850"/>
          </a:xfrm>
          <a:prstGeom prst="cloudCallout">
            <a:avLst>
              <a:gd name="adj1" fmla="val 73239"/>
              <a:gd name="adj2" fmla="val 163376"/>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B050"/>
                </a:solidFill>
              </a:rPr>
              <a:t>Listen Up!</a:t>
            </a:r>
          </a:p>
        </p:txBody>
      </p:sp>
      <p:sp>
        <p:nvSpPr>
          <p:cNvPr id="7" name="Line Callout 1 6">
            <a:extLst>
              <a:ext uri="{FF2B5EF4-FFF2-40B4-BE49-F238E27FC236}">
                <a16:creationId xmlns:a16="http://schemas.microsoft.com/office/drawing/2014/main" id="{AE76818A-FC88-C34A-88F9-AC8875A3C639}"/>
              </a:ext>
            </a:extLst>
          </p:cNvPr>
          <p:cNvSpPr/>
          <p:nvPr/>
        </p:nvSpPr>
        <p:spPr>
          <a:xfrm>
            <a:off x="8947150" y="1570038"/>
            <a:ext cx="1320800" cy="433387"/>
          </a:xfrm>
          <a:prstGeom prst="borderCallout1">
            <a:avLst>
              <a:gd name="adj1" fmla="val 18750"/>
              <a:gd name="adj2" fmla="val -8333"/>
              <a:gd name="adj3" fmla="val 259098"/>
              <a:gd name="adj4" fmla="val -592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latin typeface="Speak Pro" panose="020F0502020204030204" pitchFamily="34" charset="0"/>
              </a:rPr>
              <a:t>Aqui</a:t>
            </a:r>
            <a:endParaRPr lang="en-US" sz="2400" b="1" dirty="0">
              <a:latin typeface="Speak Pro" panose="020F0502020204030204" pitchFamily="34" charset="0"/>
            </a:endParaRPr>
          </a:p>
        </p:txBody>
      </p:sp>
      <p:sp>
        <p:nvSpPr>
          <p:cNvPr id="8" name="Oval Callout 7">
            <a:extLst>
              <a:ext uri="{FF2B5EF4-FFF2-40B4-BE49-F238E27FC236}">
                <a16:creationId xmlns:a16="http://schemas.microsoft.com/office/drawing/2014/main" id="{62E43CD5-6105-EF40-A5C2-D94996DB72F2}"/>
              </a:ext>
            </a:extLst>
          </p:cNvPr>
          <p:cNvSpPr/>
          <p:nvPr/>
        </p:nvSpPr>
        <p:spPr>
          <a:xfrm>
            <a:off x="5683250" y="1065213"/>
            <a:ext cx="1254125" cy="612775"/>
          </a:xfrm>
          <a:prstGeom prst="wedgeEllipseCallout">
            <a:avLst>
              <a:gd name="adj1" fmla="val -24256"/>
              <a:gd name="adj2" fmla="val 24833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rPr>
              <a:t>HERE!</a:t>
            </a:r>
          </a:p>
        </p:txBody>
      </p:sp>
      <p:sp>
        <p:nvSpPr>
          <p:cNvPr id="11" name="Rounded Rectangular Callout 10">
            <a:extLst>
              <a:ext uri="{FF2B5EF4-FFF2-40B4-BE49-F238E27FC236}">
                <a16:creationId xmlns:a16="http://schemas.microsoft.com/office/drawing/2014/main" id="{43FBA92D-B00D-7847-AF6A-1569C0B1CCA0}"/>
              </a:ext>
            </a:extLst>
          </p:cNvPr>
          <p:cNvSpPr/>
          <p:nvPr/>
        </p:nvSpPr>
        <p:spPr>
          <a:xfrm>
            <a:off x="7115175" y="1311275"/>
            <a:ext cx="1465263" cy="612775"/>
          </a:xfrm>
          <a:prstGeom prst="wedgeRoundRectCallout">
            <a:avLst>
              <a:gd name="adj1" fmla="val -52940"/>
              <a:gd name="adj2" fmla="val 201600"/>
              <a:gd name="adj3" fmla="val 1666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rgbClr val="C00000"/>
                </a:solidFill>
                <a:latin typeface="Comic Sans MS" panose="030F0902030302020204" pitchFamily="66" charset="0"/>
              </a:rPr>
              <a:t>Present!</a:t>
            </a:r>
          </a:p>
        </p:txBody>
      </p:sp>
      <p:sp>
        <p:nvSpPr>
          <p:cNvPr id="12" name="Line Callout 3 11">
            <a:extLst>
              <a:ext uri="{FF2B5EF4-FFF2-40B4-BE49-F238E27FC236}">
                <a16:creationId xmlns:a16="http://schemas.microsoft.com/office/drawing/2014/main" id="{9737C66D-082C-3947-8AE1-545737333536}"/>
              </a:ext>
            </a:extLst>
          </p:cNvPr>
          <p:cNvSpPr/>
          <p:nvPr/>
        </p:nvSpPr>
        <p:spPr>
          <a:xfrm>
            <a:off x="3818714" y="1088895"/>
            <a:ext cx="1006205" cy="769938"/>
          </a:xfrm>
          <a:prstGeom prst="borderCallout3">
            <a:avLst>
              <a:gd name="adj1" fmla="val 18750"/>
              <a:gd name="adj2" fmla="val -8333"/>
              <a:gd name="adj3" fmla="val 18750"/>
              <a:gd name="adj4" fmla="val -16667"/>
              <a:gd name="adj5" fmla="val 100000"/>
              <a:gd name="adj6" fmla="val -16667"/>
              <a:gd name="adj7" fmla="val 221579"/>
              <a:gd name="adj8" fmla="val 82507"/>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2060"/>
                </a:solidFill>
                <a:latin typeface="Comic Sans MS" panose="030F0902030302020204" pitchFamily="66" charset="0"/>
              </a:rPr>
              <a:t>Did I Hear Cowboys</a:t>
            </a:r>
          </a:p>
        </p:txBody>
      </p:sp>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350EF-FBC7-B245-AA4E-2B3103E2F22B}"/>
              </a:ext>
            </a:extLst>
          </p:cNvPr>
          <p:cNvSpPr>
            <a:spLocks noGrp="1"/>
          </p:cNvSpPr>
          <p:nvPr>
            <p:ph type="title"/>
          </p:nvPr>
        </p:nvSpPr>
        <p:spPr>
          <a:xfrm>
            <a:off x="838200" y="42863"/>
            <a:ext cx="10515600" cy="1023937"/>
          </a:xfrm>
        </p:spPr>
        <p:txBody>
          <a:bodyPr/>
          <a:lstStyle/>
          <a:p>
            <a:pPr algn="ctr" eaLnBrk="1" fontAlgn="auto" hangingPunct="1">
              <a:defRPr/>
            </a:pPr>
            <a:r>
              <a:rPr lang="en-US" b="1" dirty="0">
                <a:solidFill>
                  <a:schemeClr val="tx1"/>
                </a:solidFill>
                <a:latin typeface="+mn-lt"/>
              </a:rPr>
              <a:t>President’s Report</a:t>
            </a:r>
          </a:p>
        </p:txBody>
      </p:sp>
      <p:sp>
        <p:nvSpPr>
          <p:cNvPr id="3" name="Text Placeholder 2">
            <a:extLst>
              <a:ext uri="{FF2B5EF4-FFF2-40B4-BE49-F238E27FC236}">
                <a16:creationId xmlns:a16="http://schemas.microsoft.com/office/drawing/2014/main" id="{E6D3F978-2B78-BC44-981D-8398D593B30E}"/>
              </a:ext>
            </a:extLst>
          </p:cNvPr>
          <p:cNvSpPr>
            <a:spLocks noGrp="1"/>
          </p:cNvSpPr>
          <p:nvPr>
            <p:ph type="body" idx="1"/>
          </p:nvPr>
        </p:nvSpPr>
        <p:spPr>
          <a:xfrm>
            <a:off x="317770" y="1322963"/>
            <a:ext cx="11556460" cy="5155658"/>
          </a:xfrm>
        </p:spPr>
        <p:txBody>
          <a:bodyPr/>
          <a:lstStyle/>
          <a:p>
            <a:pPr marL="50800" indent="0" eaLnBrk="1" fontAlgn="auto" hangingPunct="1">
              <a:buClr>
                <a:schemeClr val="tx1"/>
              </a:buClr>
              <a:buNone/>
              <a:defRPr/>
            </a:pPr>
            <a:r>
              <a:rPr lang="en-US" sz="6000" b="1" dirty="0">
                <a:solidFill>
                  <a:schemeClr val="tx1"/>
                </a:solidFill>
                <a:latin typeface="+mn-lt"/>
              </a:rPr>
              <a:t>	Implicit </a:t>
            </a:r>
          </a:p>
          <a:p>
            <a:pPr marL="50800" indent="0" eaLnBrk="1" fontAlgn="auto" hangingPunct="1">
              <a:buClr>
                <a:schemeClr val="tx1"/>
              </a:buClr>
              <a:buNone/>
              <a:defRPr/>
            </a:pPr>
            <a:endParaRPr lang="en-US" sz="6000" b="1" dirty="0">
              <a:solidFill>
                <a:schemeClr val="tx1"/>
              </a:solidFill>
              <a:latin typeface="+mn-lt"/>
            </a:endParaRPr>
          </a:p>
          <a:p>
            <a:pPr marL="50800" indent="0" eaLnBrk="1" fontAlgn="auto" hangingPunct="1">
              <a:buClr>
                <a:schemeClr val="tx1"/>
              </a:buClr>
              <a:buNone/>
              <a:defRPr/>
            </a:pPr>
            <a:r>
              <a:rPr lang="en-US" sz="6000" b="1" dirty="0">
                <a:solidFill>
                  <a:schemeClr val="tx1"/>
                </a:solidFill>
                <a:latin typeface="+mn-lt"/>
              </a:rPr>
              <a:t>					Bias </a:t>
            </a:r>
          </a:p>
          <a:p>
            <a:pPr marL="50800" indent="0" eaLnBrk="1" fontAlgn="auto" hangingPunct="1">
              <a:buClr>
                <a:schemeClr val="tx1"/>
              </a:buClr>
              <a:buNone/>
              <a:defRPr/>
            </a:pPr>
            <a:endParaRPr lang="en-US" sz="6000" b="1" dirty="0">
              <a:solidFill>
                <a:schemeClr val="tx1"/>
              </a:solidFill>
              <a:latin typeface="+mn-lt"/>
            </a:endParaRPr>
          </a:p>
          <a:p>
            <a:pPr marL="50800" indent="0" eaLnBrk="1" fontAlgn="auto" hangingPunct="1">
              <a:buClr>
                <a:schemeClr val="tx1"/>
              </a:buClr>
              <a:buNone/>
              <a:defRPr/>
            </a:pPr>
            <a:r>
              <a:rPr lang="en-US" sz="6000" b="1" dirty="0">
                <a:solidFill>
                  <a:schemeClr val="tx1"/>
                </a:solidFill>
                <a:latin typeface="+mn-lt"/>
              </a:rPr>
              <a:t>								Training</a:t>
            </a:r>
          </a:p>
          <a:p>
            <a:pPr marL="50800" indent="0" eaLnBrk="1" fontAlgn="auto" hangingPunct="1">
              <a:buClr>
                <a:schemeClr val="tx1"/>
              </a:buClr>
              <a:buNone/>
              <a:defRPr/>
            </a:pPr>
            <a:endParaRPr lang="en-US" sz="4400" b="1" dirty="0">
              <a:solidFill>
                <a:schemeClr val="tx1"/>
              </a:solidFill>
              <a:latin typeface="+mn-lt"/>
            </a:endParaRPr>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C1CA9-18FE-D74D-92AD-080DE50850DB}"/>
              </a:ext>
            </a:extLst>
          </p:cNvPr>
          <p:cNvSpPr>
            <a:spLocks noGrp="1"/>
          </p:cNvSpPr>
          <p:nvPr>
            <p:ph type="title"/>
          </p:nvPr>
        </p:nvSpPr>
        <p:spPr/>
        <p:txBody>
          <a:bodyPr/>
          <a:lstStyle/>
          <a:p>
            <a:pPr algn="ctr" eaLnBrk="1" fontAlgn="auto" hangingPunct="1">
              <a:defRPr/>
            </a:pPr>
            <a:r>
              <a:rPr lang="en-US" b="1" dirty="0">
                <a:solidFill>
                  <a:schemeClr val="tx1"/>
                </a:solidFill>
                <a:latin typeface="+mn-lt"/>
              </a:rPr>
              <a:t>PFOA Constitution &amp; By-Laws </a:t>
            </a:r>
            <a:br>
              <a:rPr lang="en-US" b="1" dirty="0">
                <a:solidFill>
                  <a:schemeClr val="tx1"/>
                </a:solidFill>
                <a:latin typeface="+mn-lt"/>
              </a:rPr>
            </a:br>
            <a:r>
              <a:rPr lang="en-US" b="1" dirty="0">
                <a:solidFill>
                  <a:schemeClr val="tx1"/>
                </a:solidFill>
                <a:latin typeface="+mn-lt"/>
              </a:rPr>
              <a:t>Article XVIII Amendment</a:t>
            </a:r>
          </a:p>
        </p:txBody>
      </p:sp>
      <p:sp>
        <p:nvSpPr>
          <p:cNvPr id="3" name="Text Placeholder 2">
            <a:extLst>
              <a:ext uri="{FF2B5EF4-FFF2-40B4-BE49-F238E27FC236}">
                <a16:creationId xmlns:a16="http://schemas.microsoft.com/office/drawing/2014/main" id="{46F39346-53C5-5047-AABC-7AF26A503C77}"/>
              </a:ext>
            </a:extLst>
          </p:cNvPr>
          <p:cNvSpPr>
            <a:spLocks noGrp="1"/>
          </p:cNvSpPr>
          <p:nvPr>
            <p:ph type="body" idx="1"/>
          </p:nvPr>
        </p:nvSpPr>
        <p:spPr>
          <a:xfrm>
            <a:off x="171855" y="1690688"/>
            <a:ext cx="11848289" cy="4982486"/>
          </a:xfrm>
        </p:spPr>
        <p:txBody>
          <a:bodyPr/>
          <a:lstStyle/>
          <a:p>
            <a:pPr marL="50800" indent="0">
              <a:buFont typeface="Arial"/>
              <a:buNone/>
              <a:defRPr/>
            </a:pPr>
            <a:r>
              <a:rPr lang="en-US" b="1" u="heavy" dirty="0">
                <a:solidFill>
                  <a:schemeClr val="tx1"/>
                </a:solidFill>
                <a:latin typeface="+mj-lt"/>
              </a:rPr>
              <a:t>ARTICLE XVIII – AMENDMENT OF BY-LAWS</a:t>
            </a:r>
            <a:endParaRPr lang="en-US" b="1" u="sng" dirty="0">
              <a:solidFill>
                <a:schemeClr val="tx1"/>
              </a:solidFill>
              <a:latin typeface="+mj-lt"/>
            </a:endParaRPr>
          </a:p>
          <a:p>
            <a:pPr marL="50800" indent="0">
              <a:buFont typeface="Arial"/>
              <a:buNone/>
              <a:defRPr/>
            </a:pPr>
            <a:r>
              <a:rPr lang="en-US" dirty="0">
                <a:solidFill>
                  <a:schemeClr val="tx1"/>
                </a:solidFill>
                <a:latin typeface="+mj-lt"/>
              </a:rPr>
              <a:t>All proposed amendments to the By-Laws shall be presented in writing to the Board for its review. Thereafter, they shall be </a:t>
            </a:r>
            <a:r>
              <a:rPr lang="en-US" b="1" u="sng" dirty="0">
                <a:solidFill>
                  <a:schemeClr val="tx1"/>
                </a:solidFill>
                <a:latin typeface="+mj-lt"/>
              </a:rPr>
              <a:t>made available</a:t>
            </a:r>
            <a:r>
              <a:rPr lang="en-US" dirty="0">
                <a:solidFill>
                  <a:schemeClr val="tx1"/>
                </a:solidFill>
                <a:latin typeface="+mj-lt"/>
              </a:rPr>
              <a:t> to the membership </a:t>
            </a:r>
            <a:r>
              <a:rPr lang="en-US" b="1" u="sng" dirty="0">
                <a:solidFill>
                  <a:schemeClr val="tx1"/>
                </a:solidFill>
                <a:latin typeface="+mj-lt"/>
              </a:rPr>
              <a:t>via email and/or posted online (PFOA website, Arbiter, or other location deemed appropriate by the Board) providing ready access to the membership to review all proposed amendments. </a:t>
            </a:r>
            <a:r>
              <a:rPr lang="en-US" dirty="0">
                <a:solidFill>
                  <a:schemeClr val="tx1"/>
                </a:solidFill>
                <a:latin typeface="+mj-lt"/>
              </a:rPr>
              <a:t>The proposed amendment</a:t>
            </a:r>
            <a:r>
              <a:rPr lang="en-US" b="1" u="sng" dirty="0">
                <a:solidFill>
                  <a:schemeClr val="tx1"/>
                </a:solidFill>
                <a:latin typeface="+mj-lt"/>
              </a:rPr>
              <a:t>(s)</a:t>
            </a:r>
            <a:r>
              <a:rPr lang="en-US" dirty="0">
                <a:solidFill>
                  <a:schemeClr val="tx1"/>
                </a:solidFill>
                <a:latin typeface="+mj-lt"/>
              </a:rPr>
              <a:t> shall </a:t>
            </a:r>
            <a:r>
              <a:rPr lang="en-US" b="1" u="sng" dirty="0">
                <a:solidFill>
                  <a:schemeClr val="tx1"/>
                </a:solidFill>
                <a:latin typeface="+mj-lt"/>
              </a:rPr>
              <a:t>then</a:t>
            </a:r>
            <a:r>
              <a:rPr lang="en-US" dirty="0">
                <a:solidFill>
                  <a:schemeClr val="tx1"/>
                </a:solidFill>
                <a:latin typeface="+mj-lt"/>
              </a:rPr>
              <a:t> be </a:t>
            </a:r>
            <a:r>
              <a:rPr lang="en-US" b="1" u="sng" dirty="0">
                <a:solidFill>
                  <a:schemeClr val="tx1"/>
                </a:solidFill>
                <a:latin typeface="+mj-lt"/>
              </a:rPr>
              <a:t>considered as a new business item </a:t>
            </a:r>
            <a:r>
              <a:rPr lang="en-US" dirty="0">
                <a:solidFill>
                  <a:schemeClr val="tx1"/>
                </a:solidFill>
                <a:latin typeface="+mj-lt"/>
              </a:rPr>
              <a:t>at a regular meeting of the PFOA, at which time the President shall provide the membership with the recommendation of the Board. The proposed amendment shall be voted on at the next regular meeting of the </a:t>
            </a:r>
            <a:r>
              <a:rPr lang="en-US" b="1" u="sng" dirty="0">
                <a:solidFill>
                  <a:schemeClr val="tx1"/>
                </a:solidFill>
                <a:latin typeface="+mj-lt"/>
              </a:rPr>
              <a:t>PFOA</a:t>
            </a:r>
            <a:r>
              <a:rPr lang="en-US" dirty="0">
                <a:solidFill>
                  <a:schemeClr val="tx1"/>
                </a:solidFill>
                <a:latin typeface="+mj-lt"/>
              </a:rPr>
              <a:t> following the one in which the proposed amendment was </a:t>
            </a:r>
            <a:r>
              <a:rPr lang="en-US" b="1" u="sng" dirty="0">
                <a:solidFill>
                  <a:schemeClr val="tx1"/>
                </a:solidFill>
                <a:latin typeface="+mj-lt"/>
              </a:rPr>
              <a:t>considered</a:t>
            </a:r>
            <a:r>
              <a:rPr lang="en-US" dirty="0">
                <a:solidFill>
                  <a:schemeClr val="tx1"/>
                </a:solidFill>
                <a:latin typeface="+mj-lt"/>
              </a:rPr>
              <a:t>. (See Article XIV, Sec. 4 for voting procedure).</a:t>
            </a:r>
          </a:p>
          <a:p>
            <a:pPr marL="50800" indent="0" eaLnBrk="1" fontAlgn="auto" hangingPunct="1">
              <a:buClr>
                <a:schemeClr val="tx1"/>
              </a:buClr>
              <a:buFont typeface="Arial"/>
              <a:buNone/>
              <a:defRPr/>
            </a:pPr>
            <a:endParaRPr lang="en-US" b="1" dirty="0">
              <a:solidFill>
                <a:schemeClr val="tx1"/>
              </a:solidFill>
              <a:latin typeface="+mj-lt"/>
            </a:endParaRPr>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350EF-FBC7-B245-AA4E-2B3103E2F22B}"/>
              </a:ext>
            </a:extLst>
          </p:cNvPr>
          <p:cNvSpPr>
            <a:spLocks noGrp="1"/>
          </p:cNvSpPr>
          <p:nvPr>
            <p:ph type="title"/>
          </p:nvPr>
        </p:nvSpPr>
        <p:spPr>
          <a:xfrm>
            <a:off x="838200" y="42863"/>
            <a:ext cx="10515600" cy="1023937"/>
          </a:xfrm>
        </p:spPr>
        <p:txBody>
          <a:bodyPr/>
          <a:lstStyle/>
          <a:p>
            <a:pPr algn="ctr" eaLnBrk="1" fontAlgn="auto" hangingPunct="1">
              <a:defRPr/>
            </a:pPr>
            <a:r>
              <a:rPr lang="en-US" b="1" dirty="0">
                <a:solidFill>
                  <a:schemeClr val="tx1"/>
                </a:solidFill>
                <a:latin typeface="+mn-lt"/>
              </a:rPr>
              <a:t>President’s Report (Cont.)</a:t>
            </a:r>
          </a:p>
        </p:txBody>
      </p:sp>
      <p:sp>
        <p:nvSpPr>
          <p:cNvPr id="3" name="Text Placeholder 2">
            <a:extLst>
              <a:ext uri="{FF2B5EF4-FFF2-40B4-BE49-F238E27FC236}">
                <a16:creationId xmlns:a16="http://schemas.microsoft.com/office/drawing/2014/main" id="{E6D3F978-2B78-BC44-981D-8398D593B30E}"/>
              </a:ext>
            </a:extLst>
          </p:cNvPr>
          <p:cNvSpPr>
            <a:spLocks noGrp="1"/>
          </p:cNvSpPr>
          <p:nvPr>
            <p:ph type="body" idx="1"/>
          </p:nvPr>
        </p:nvSpPr>
        <p:spPr>
          <a:xfrm>
            <a:off x="317770" y="914400"/>
            <a:ext cx="11556460" cy="5900737"/>
          </a:xfrm>
        </p:spPr>
        <p:txBody>
          <a:bodyPr/>
          <a:lstStyle/>
          <a:p>
            <a:pPr eaLnBrk="1" fontAlgn="auto" hangingPunct="1">
              <a:buClr>
                <a:schemeClr val="tx1"/>
              </a:buClr>
              <a:defRPr/>
            </a:pPr>
            <a:r>
              <a:rPr lang="en-US" sz="4400" b="1" dirty="0">
                <a:solidFill>
                  <a:schemeClr val="tx1"/>
                </a:solidFill>
                <a:latin typeface="+mn-lt"/>
              </a:rPr>
              <a:t>HOF Committee: Bill Dozier +3</a:t>
            </a:r>
          </a:p>
          <a:p>
            <a:pPr marL="533400" lvl="1" indent="0" eaLnBrk="1" fontAlgn="auto" hangingPunct="1">
              <a:buClr>
                <a:schemeClr val="tx1"/>
              </a:buClr>
              <a:buNone/>
              <a:defRPr/>
            </a:pPr>
            <a:r>
              <a:rPr lang="en-US" sz="4000" b="1" dirty="0">
                <a:solidFill>
                  <a:schemeClr val="tx1"/>
                </a:solidFill>
                <a:latin typeface="+mn-lt"/>
              </a:rPr>
              <a:t>- Art XX  </a:t>
            </a:r>
          </a:p>
          <a:p>
            <a:pPr eaLnBrk="1" fontAlgn="auto" hangingPunct="1">
              <a:buClr>
                <a:schemeClr val="tx1"/>
              </a:buClr>
              <a:defRPr/>
            </a:pPr>
            <a:r>
              <a:rPr lang="en-US" sz="4400" b="1" dirty="0">
                <a:solidFill>
                  <a:schemeClr val="tx1"/>
                </a:solidFill>
                <a:latin typeface="+mn-lt"/>
              </a:rPr>
              <a:t>Chris Owens MPNOA Committee: Eddie Raines, +4 (TBD)</a:t>
            </a:r>
          </a:p>
          <a:p>
            <a:pPr marL="533400" lvl="1" indent="0" eaLnBrk="1" fontAlgn="auto" hangingPunct="1">
              <a:buClr>
                <a:schemeClr val="tx1"/>
              </a:buClr>
              <a:buNone/>
              <a:defRPr/>
            </a:pPr>
            <a:r>
              <a:rPr lang="en-US" sz="4000" b="1" dirty="0">
                <a:solidFill>
                  <a:schemeClr val="tx1"/>
                </a:solidFill>
                <a:latin typeface="+mn-lt"/>
              </a:rPr>
              <a:t>-	Art XXI</a:t>
            </a:r>
          </a:p>
          <a:p>
            <a:pPr eaLnBrk="1" fontAlgn="auto" hangingPunct="1">
              <a:buClr>
                <a:schemeClr val="tx1"/>
              </a:buClr>
              <a:defRPr/>
            </a:pPr>
            <a:r>
              <a:rPr lang="en-US" sz="4400" b="1" dirty="0">
                <a:solidFill>
                  <a:schemeClr val="tx1"/>
                </a:solidFill>
                <a:latin typeface="+mn-lt"/>
              </a:rPr>
              <a:t>Election Committee: Reginald Stanley +2</a:t>
            </a:r>
          </a:p>
          <a:p>
            <a:pPr marL="533400" lvl="1" indent="0" eaLnBrk="1" fontAlgn="auto" hangingPunct="1">
              <a:buClr>
                <a:schemeClr val="tx1"/>
              </a:buClr>
              <a:buNone/>
              <a:defRPr/>
            </a:pPr>
            <a:r>
              <a:rPr lang="en-US" sz="4000" b="1" dirty="0">
                <a:solidFill>
                  <a:schemeClr val="tx1"/>
                </a:solidFill>
                <a:latin typeface="+mn-lt"/>
              </a:rPr>
              <a:t>- Robert’s Rules of Order </a:t>
            </a:r>
          </a:p>
          <a:p>
            <a:pPr eaLnBrk="1" fontAlgn="auto" hangingPunct="1">
              <a:buClr>
                <a:schemeClr val="tx1"/>
              </a:buClr>
              <a:buFont typeface="Arial" panose="020B0604020202020204" pitchFamily="34" charset="0"/>
              <a:buChar char="•"/>
              <a:defRPr/>
            </a:pPr>
            <a:r>
              <a:rPr lang="en-US" sz="4400" b="1" dirty="0">
                <a:solidFill>
                  <a:schemeClr val="tx1"/>
                </a:solidFill>
                <a:latin typeface="+mn-lt"/>
              </a:rPr>
              <a:t>Recruitment: Steve </a:t>
            </a:r>
            <a:r>
              <a:rPr lang="en-US" sz="4400" b="1" dirty="0" err="1">
                <a:solidFill>
                  <a:schemeClr val="tx1"/>
                </a:solidFill>
                <a:latin typeface="+mn-lt"/>
              </a:rPr>
              <a:t>Hagwood</a:t>
            </a:r>
            <a:r>
              <a:rPr lang="en-US" sz="4400" b="1" dirty="0">
                <a:solidFill>
                  <a:schemeClr val="tx1"/>
                </a:solidFill>
                <a:latin typeface="+mn-lt"/>
              </a:rPr>
              <a:t> </a:t>
            </a:r>
          </a:p>
          <a:p>
            <a:pPr marL="533400" lvl="1" indent="0" eaLnBrk="1" fontAlgn="auto" hangingPunct="1">
              <a:buClr>
                <a:schemeClr val="tx1"/>
              </a:buClr>
              <a:buNone/>
              <a:defRPr/>
            </a:pPr>
            <a:endParaRPr lang="en-US" sz="3600" b="1" dirty="0">
              <a:solidFill>
                <a:schemeClr val="tx1"/>
              </a:solidFill>
              <a:latin typeface="+mn-lt"/>
            </a:endParaRPr>
          </a:p>
        </p:txBody>
      </p:sp>
    </p:spTree>
    <p:extLst>
      <p:ext uri="{BB962C8B-B14F-4D97-AF65-F5344CB8AC3E}">
        <p14:creationId xmlns:p14="http://schemas.microsoft.com/office/powerpoint/2010/main" val="4075244531"/>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AB39A-047D-9941-B684-FDEB5A7038D8}"/>
              </a:ext>
            </a:extLst>
          </p:cNvPr>
          <p:cNvSpPr>
            <a:spLocks noGrp="1"/>
          </p:cNvSpPr>
          <p:nvPr>
            <p:ph type="title"/>
          </p:nvPr>
        </p:nvSpPr>
        <p:spPr>
          <a:xfrm>
            <a:off x="838200" y="73025"/>
            <a:ext cx="10515600" cy="968375"/>
          </a:xfrm>
        </p:spPr>
        <p:txBody>
          <a:bodyPr/>
          <a:lstStyle/>
          <a:p>
            <a:pPr algn="ctr" eaLnBrk="1" fontAlgn="auto" hangingPunct="1">
              <a:defRPr/>
            </a:pPr>
            <a:r>
              <a:rPr lang="en-US" b="1" dirty="0">
                <a:solidFill>
                  <a:schemeClr val="tx1"/>
                </a:solidFill>
                <a:latin typeface="+mn-lt"/>
              </a:rPr>
              <a:t>RECRUITMENT </a:t>
            </a:r>
          </a:p>
        </p:txBody>
      </p:sp>
      <p:pic>
        <p:nvPicPr>
          <p:cNvPr id="6" name="Picture 5" descr="A picture containing website&#10;&#10;Description automatically generated">
            <a:extLst>
              <a:ext uri="{FF2B5EF4-FFF2-40B4-BE49-F238E27FC236}">
                <a16:creationId xmlns:a16="http://schemas.microsoft.com/office/drawing/2014/main" id="{ED72E81E-BAA1-6943-9546-2E6584C12D70}"/>
              </a:ext>
            </a:extLst>
          </p:cNvPr>
          <p:cNvPicPr>
            <a:picLocks noChangeAspect="1"/>
          </p:cNvPicPr>
          <p:nvPr/>
        </p:nvPicPr>
        <p:blipFill>
          <a:blip r:embed="rId2"/>
          <a:stretch>
            <a:fillRect/>
          </a:stretch>
        </p:blipFill>
        <p:spPr>
          <a:xfrm>
            <a:off x="3712749" y="907647"/>
            <a:ext cx="4577564" cy="5923905"/>
          </a:xfrm>
          <a:prstGeom prst="rect">
            <a:avLst/>
          </a:prstGeom>
        </p:spPr>
      </p:pic>
      <p:sp>
        <p:nvSpPr>
          <p:cNvPr id="7" name="TextBox 6">
            <a:extLst>
              <a:ext uri="{FF2B5EF4-FFF2-40B4-BE49-F238E27FC236}">
                <a16:creationId xmlns:a16="http://schemas.microsoft.com/office/drawing/2014/main" id="{916AA011-4548-A44C-84C6-6FF1C65A77E3}"/>
              </a:ext>
            </a:extLst>
          </p:cNvPr>
          <p:cNvSpPr txBox="1"/>
          <p:nvPr/>
        </p:nvSpPr>
        <p:spPr>
          <a:xfrm>
            <a:off x="8372014" y="868279"/>
            <a:ext cx="3819986" cy="1446550"/>
          </a:xfrm>
          <a:prstGeom prst="rect">
            <a:avLst/>
          </a:prstGeom>
          <a:noFill/>
        </p:spPr>
        <p:txBody>
          <a:bodyPr wrap="square" rtlCol="0">
            <a:spAutoFit/>
          </a:bodyPr>
          <a:lstStyle/>
          <a:p>
            <a:pPr marL="50800">
              <a:buClr>
                <a:schemeClr val="tx1"/>
              </a:buClr>
            </a:pPr>
            <a:r>
              <a:rPr lang="en-US" sz="4400" b="1" dirty="0">
                <a:solidFill>
                  <a:schemeClr val="tx1"/>
                </a:solidFill>
                <a:latin typeface="Comic Sans MS" panose="030F0902030302020204" pitchFamily="66" charset="0"/>
              </a:rPr>
              <a:t>- BUSINESS</a:t>
            </a:r>
          </a:p>
          <a:p>
            <a:pPr marL="50800">
              <a:buClr>
                <a:schemeClr val="tx1"/>
              </a:buClr>
            </a:pPr>
            <a:r>
              <a:rPr lang="en-US" sz="4400" b="1" dirty="0">
                <a:solidFill>
                  <a:schemeClr val="tx1"/>
                </a:solidFill>
                <a:latin typeface="Comic Sans MS" panose="030F0902030302020204" pitchFamily="66" charset="0"/>
              </a:rPr>
              <a:t>      CARDS</a:t>
            </a:r>
          </a:p>
        </p:txBody>
      </p:sp>
      <p:sp>
        <p:nvSpPr>
          <p:cNvPr id="8" name="TextBox 7">
            <a:extLst>
              <a:ext uri="{FF2B5EF4-FFF2-40B4-BE49-F238E27FC236}">
                <a16:creationId xmlns:a16="http://schemas.microsoft.com/office/drawing/2014/main" id="{2817B53B-3D8C-8B4C-8DC7-FD7D8A4F7E79}"/>
              </a:ext>
            </a:extLst>
          </p:cNvPr>
          <p:cNvSpPr txBox="1"/>
          <p:nvPr/>
        </p:nvSpPr>
        <p:spPr>
          <a:xfrm>
            <a:off x="895757" y="2671664"/>
            <a:ext cx="2158727" cy="1938992"/>
          </a:xfrm>
          <a:prstGeom prst="rect">
            <a:avLst/>
          </a:prstGeom>
          <a:noFill/>
        </p:spPr>
        <p:txBody>
          <a:bodyPr wrap="square" rtlCol="0">
            <a:spAutoFit/>
          </a:bodyPr>
          <a:lstStyle/>
          <a:p>
            <a:pPr marL="50800">
              <a:buClr>
                <a:schemeClr val="tx1"/>
              </a:buClr>
            </a:pPr>
            <a:r>
              <a:rPr lang="en-US" sz="4000" b="1" dirty="0">
                <a:solidFill>
                  <a:schemeClr val="tx1"/>
                </a:solidFill>
                <a:latin typeface="Calibri" panose="020F0502020204030204" pitchFamily="34" charset="0"/>
                <a:cs typeface="Calibri" panose="020F0502020204030204" pitchFamily="34" charset="0"/>
              </a:rPr>
              <a:t>RECRUIT</a:t>
            </a:r>
          </a:p>
          <a:p>
            <a:pPr marL="50800">
              <a:buClr>
                <a:schemeClr val="tx1"/>
              </a:buClr>
            </a:pPr>
            <a:r>
              <a:rPr lang="en-US" sz="4000" b="1" dirty="0">
                <a:solidFill>
                  <a:schemeClr val="tx1"/>
                </a:solidFill>
                <a:latin typeface="Calibri" panose="020F0502020204030204" pitchFamily="34" charset="0"/>
                <a:cs typeface="Calibri" panose="020F0502020204030204" pitchFamily="34" charset="0"/>
              </a:rPr>
              <a:t>RECRUIT</a:t>
            </a:r>
          </a:p>
          <a:p>
            <a:pPr marL="50800">
              <a:buClr>
                <a:schemeClr val="tx1"/>
              </a:buClr>
            </a:pPr>
            <a:r>
              <a:rPr lang="en-US" sz="4000" b="1" dirty="0">
                <a:solidFill>
                  <a:schemeClr val="tx1"/>
                </a:solidFill>
                <a:latin typeface="Calibri" panose="020F0502020204030204" pitchFamily="34" charset="0"/>
                <a:cs typeface="Calibri" panose="020F0502020204030204" pitchFamily="34" charset="0"/>
              </a:rPr>
              <a:t>RECRUIT          </a:t>
            </a:r>
          </a:p>
        </p:txBody>
      </p:sp>
      <p:sp>
        <p:nvSpPr>
          <p:cNvPr id="9" name="TextBox 8">
            <a:extLst>
              <a:ext uri="{FF2B5EF4-FFF2-40B4-BE49-F238E27FC236}">
                <a16:creationId xmlns:a16="http://schemas.microsoft.com/office/drawing/2014/main" id="{4FBACBA8-E8EE-514A-B97D-30F1E0CA69DE}"/>
              </a:ext>
            </a:extLst>
          </p:cNvPr>
          <p:cNvSpPr txBox="1"/>
          <p:nvPr/>
        </p:nvSpPr>
        <p:spPr>
          <a:xfrm>
            <a:off x="461525" y="4969388"/>
            <a:ext cx="3627899" cy="1323439"/>
          </a:xfrm>
          <a:prstGeom prst="rect">
            <a:avLst/>
          </a:prstGeom>
          <a:noFill/>
        </p:spPr>
        <p:txBody>
          <a:bodyPr wrap="square" rtlCol="0">
            <a:spAutoFit/>
          </a:bodyPr>
          <a:lstStyle/>
          <a:p>
            <a:pPr marL="50800">
              <a:buClr>
                <a:schemeClr val="tx1"/>
              </a:buClr>
            </a:pPr>
            <a:r>
              <a:rPr lang="en-US" sz="4000" b="1" dirty="0">
                <a:solidFill>
                  <a:schemeClr val="tx1"/>
                </a:solidFill>
                <a:latin typeface="Calibri" panose="020F0502020204030204" pitchFamily="34" charset="0"/>
                <a:cs typeface="Calibri" panose="020F0502020204030204" pitchFamily="34" charset="0"/>
              </a:rPr>
              <a:t>ON-GOING EFFORT BY ALL</a:t>
            </a:r>
          </a:p>
        </p:txBody>
      </p:sp>
      <p:sp>
        <p:nvSpPr>
          <p:cNvPr id="10" name="TextBox 9">
            <a:extLst>
              <a:ext uri="{FF2B5EF4-FFF2-40B4-BE49-F238E27FC236}">
                <a16:creationId xmlns:a16="http://schemas.microsoft.com/office/drawing/2014/main" id="{1CD67D72-AB83-3940-B18A-35EE1A0E2D0D}"/>
              </a:ext>
            </a:extLst>
          </p:cNvPr>
          <p:cNvSpPr txBox="1"/>
          <p:nvPr/>
        </p:nvSpPr>
        <p:spPr>
          <a:xfrm>
            <a:off x="8599251" y="5048841"/>
            <a:ext cx="3440542" cy="1323439"/>
          </a:xfrm>
          <a:prstGeom prst="rect">
            <a:avLst/>
          </a:prstGeom>
          <a:noFill/>
        </p:spPr>
        <p:txBody>
          <a:bodyPr wrap="square" rtlCol="0">
            <a:spAutoFit/>
          </a:bodyPr>
          <a:lstStyle/>
          <a:p>
            <a:pPr marL="57150" indent="-6350">
              <a:buClr>
                <a:schemeClr val="tx1"/>
              </a:buClr>
            </a:pPr>
            <a:r>
              <a:rPr lang="en-US" sz="4000" b="1" dirty="0">
                <a:solidFill>
                  <a:schemeClr val="tx1"/>
                </a:solidFill>
                <a:latin typeface="Calibri" panose="020F0502020204030204" pitchFamily="34" charset="0"/>
                <a:cs typeface="Calibri" panose="020F0502020204030204" pitchFamily="34" charset="0"/>
              </a:rPr>
              <a:t>2021 &amp; 2022 FALL SEASONS </a:t>
            </a:r>
          </a:p>
        </p:txBody>
      </p:sp>
      <p:sp>
        <p:nvSpPr>
          <p:cNvPr id="11" name="TextBox 10">
            <a:extLst>
              <a:ext uri="{FF2B5EF4-FFF2-40B4-BE49-F238E27FC236}">
                <a16:creationId xmlns:a16="http://schemas.microsoft.com/office/drawing/2014/main" id="{C47EE88B-70E4-BF42-842D-1821E32CD5C0}"/>
              </a:ext>
            </a:extLst>
          </p:cNvPr>
          <p:cNvSpPr txBox="1"/>
          <p:nvPr/>
        </p:nvSpPr>
        <p:spPr>
          <a:xfrm>
            <a:off x="9006135" y="2751606"/>
            <a:ext cx="2158727" cy="1938992"/>
          </a:xfrm>
          <a:prstGeom prst="rect">
            <a:avLst/>
          </a:prstGeom>
          <a:noFill/>
        </p:spPr>
        <p:txBody>
          <a:bodyPr wrap="square" rtlCol="0">
            <a:spAutoFit/>
          </a:bodyPr>
          <a:lstStyle/>
          <a:p>
            <a:pPr marL="50800">
              <a:buClr>
                <a:schemeClr val="tx1"/>
              </a:buClr>
            </a:pPr>
            <a:r>
              <a:rPr lang="en-US" sz="4000" b="1" dirty="0">
                <a:solidFill>
                  <a:schemeClr val="tx1"/>
                </a:solidFill>
                <a:latin typeface="Calibri" panose="020F0502020204030204" pitchFamily="34" charset="0"/>
                <a:cs typeface="Calibri" panose="020F0502020204030204" pitchFamily="34" charset="0"/>
              </a:rPr>
              <a:t>RECRUIT</a:t>
            </a:r>
          </a:p>
          <a:p>
            <a:pPr marL="50800">
              <a:buClr>
                <a:schemeClr val="tx1"/>
              </a:buClr>
            </a:pPr>
            <a:r>
              <a:rPr lang="en-US" sz="4000" b="1" dirty="0">
                <a:solidFill>
                  <a:schemeClr val="tx1"/>
                </a:solidFill>
                <a:latin typeface="Calibri" panose="020F0502020204030204" pitchFamily="34" charset="0"/>
                <a:cs typeface="Calibri" panose="020F0502020204030204" pitchFamily="34" charset="0"/>
              </a:rPr>
              <a:t>RECRUIT</a:t>
            </a:r>
          </a:p>
          <a:p>
            <a:pPr marL="50800">
              <a:buClr>
                <a:schemeClr val="tx1"/>
              </a:buClr>
            </a:pPr>
            <a:r>
              <a:rPr lang="en-US" sz="4000" b="1" dirty="0">
                <a:solidFill>
                  <a:schemeClr val="tx1"/>
                </a:solidFill>
                <a:latin typeface="Calibri" panose="020F0502020204030204" pitchFamily="34" charset="0"/>
                <a:cs typeface="Calibri" panose="020F0502020204030204" pitchFamily="34" charset="0"/>
              </a:rPr>
              <a:t>RECRUIT          </a:t>
            </a:r>
          </a:p>
        </p:txBody>
      </p:sp>
      <p:sp>
        <p:nvSpPr>
          <p:cNvPr id="12" name="TextBox 11">
            <a:extLst>
              <a:ext uri="{FF2B5EF4-FFF2-40B4-BE49-F238E27FC236}">
                <a16:creationId xmlns:a16="http://schemas.microsoft.com/office/drawing/2014/main" id="{00440512-7B5E-7A4B-B7D8-AC5CBD2479BE}"/>
              </a:ext>
            </a:extLst>
          </p:cNvPr>
          <p:cNvSpPr txBox="1"/>
          <p:nvPr/>
        </p:nvSpPr>
        <p:spPr>
          <a:xfrm>
            <a:off x="177144" y="866382"/>
            <a:ext cx="3819986" cy="1446550"/>
          </a:xfrm>
          <a:prstGeom prst="rect">
            <a:avLst/>
          </a:prstGeom>
          <a:noFill/>
        </p:spPr>
        <p:txBody>
          <a:bodyPr wrap="square" rtlCol="0">
            <a:spAutoFit/>
          </a:bodyPr>
          <a:lstStyle/>
          <a:p>
            <a:pPr marL="50800">
              <a:buClr>
                <a:schemeClr val="tx1"/>
              </a:buClr>
            </a:pPr>
            <a:r>
              <a:rPr lang="en-US" sz="4400" b="1" dirty="0">
                <a:solidFill>
                  <a:schemeClr val="tx1"/>
                </a:solidFill>
                <a:latin typeface="Comic Sans MS" panose="030F0902030302020204" pitchFamily="66" charset="0"/>
              </a:rPr>
              <a:t>- FLYER</a:t>
            </a:r>
          </a:p>
          <a:p>
            <a:pPr marL="50800">
              <a:buClr>
                <a:schemeClr val="tx1"/>
              </a:buClr>
            </a:pPr>
            <a:r>
              <a:rPr lang="en-US" sz="4400" b="1" dirty="0">
                <a:solidFill>
                  <a:schemeClr val="tx1"/>
                </a:solidFill>
                <a:latin typeface="Comic Sans MS" panose="030F0902030302020204" pitchFamily="66" charset="0"/>
              </a:rPr>
              <a:t>      DISTRO</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10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3500"/>
                            </p:stCondLst>
                            <p:childTnLst>
                              <p:par>
                                <p:cTn id="20" presetID="2" presetClass="entr" presetSubtype="2" fill="hold" grpId="0" nodeType="afterEffect">
                                  <p:stCondLst>
                                    <p:cond delay="10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5000"/>
                            </p:stCondLst>
                            <p:childTnLst>
                              <p:par>
                                <p:cTn id="25" presetID="52" presetClass="entr" presetSubtype="0" fill="hold" grpId="0" nodeType="afterEffect">
                                  <p:stCondLst>
                                    <p:cond delay="1000"/>
                                  </p:stCondLst>
                                  <p:childTnLst>
                                    <p:set>
                                      <p:cBhvr>
                                        <p:cTn id="26" dur="1" fill="hold">
                                          <p:stCondLst>
                                            <p:cond delay="0"/>
                                          </p:stCondLst>
                                        </p:cTn>
                                        <p:tgtEl>
                                          <p:spTgt spid="9"/>
                                        </p:tgtEl>
                                        <p:attrNameLst>
                                          <p:attrName>style.visibility</p:attrName>
                                        </p:attrNameLst>
                                      </p:cBhvr>
                                      <p:to>
                                        <p:strVal val="visible"/>
                                      </p:to>
                                    </p:set>
                                    <p:animScale>
                                      <p:cBhvr>
                                        <p:cTn id="2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9"/>
                                        </p:tgtEl>
                                        <p:attrNameLst>
                                          <p:attrName>ppt_x</p:attrName>
                                          <p:attrName>ppt_y</p:attrName>
                                        </p:attrNameLst>
                                      </p:cBhvr>
                                    </p:animMotion>
                                    <p:animEffect transition="in" filter="fade">
                                      <p:cBhvr>
                                        <p:cTn id="29" dur="1000"/>
                                        <p:tgtEl>
                                          <p:spTgt spid="9"/>
                                        </p:tgtEl>
                                      </p:cBhvr>
                                    </p:animEffect>
                                  </p:childTnLst>
                                </p:cTn>
                              </p:par>
                            </p:childTnLst>
                          </p:cTn>
                        </p:par>
                        <p:par>
                          <p:cTn id="30" fill="hold">
                            <p:stCondLst>
                              <p:cond delay="7000"/>
                            </p:stCondLst>
                            <p:childTnLst>
                              <p:par>
                                <p:cTn id="31" presetID="10" presetClass="entr" presetSubtype="0" fill="hold" grpId="1" nodeType="afterEffect">
                                  <p:stCondLst>
                                    <p:cond delay="100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1"/>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731B0-0F25-5042-9C50-581FB9BB4288}"/>
              </a:ext>
            </a:extLst>
          </p:cNvPr>
          <p:cNvSpPr>
            <a:spLocks noGrp="1"/>
          </p:cNvSpPr>
          <p:nvPr>
            <p:ph type="title"/>
          </p:nvPr>
        </p:nvSpPr>
        <p:spPr>
          <a:xfrm>
            <a:off x="444500" y="146050"/>
            <a:ext cx="10096500" cy="933450"/>
          </a:xfrm>
        </p:spPr>
        <p:txBody>
          <a:bodyPr/>
          <a:lstStyle/>
          <a:p>
            <a:pPr algn="ctr" eaLnBrk="1" fontAlgn="auto" hangingPunct="1">
              <a:defRPr/>
            </a:pPr>
            <a:r>
              <a:rPr lang="en-US" b="1" dirty="0">
                <a:solidFill>
                  <a:schemeClr val="tx1"/>
                </a:solidFill>
                <a:latin typeface="+mn-lt"/>
              </a:rPr>
              <a:t>Commissioner’s Comments</a:t>
            </a:r>
          </a:p>
        </p:txBody>
      </p:sp>
      <p:sp>
        <p:nvSpPr>
          <p:cNvPr id="3" name="Text Placeholder 2">
            <a:extLst>
              <a:ext uri="{FF2B5EF4-FFF2-40B4-BE49-F238E27FC236}">
                <a16:creationId xmlns:a16="http://schemas.microsoft.com/office/drawing/2014/main" id="{0B700396-6809-2E4A-BCDC-8C1790015327}"/>
              </a:ext>
            </a:extLst>
          </p:cNvPr>
          <p:cNvSpPr>
            <a:spLocks noGrp="1"/>
          </p:cNvSpPr>
          <p:nvPr>
            <p:ph type="body" idx="1"/>
          </p:nvPr>
        </p:nvSpPr>
        <p:spPr>
          <a:xfrm>
            <a:off x="838200" y="1206500"/>
            <a:ext cx="10515600" cy="4351338"/>
          </a:xfrm>
        </p:spPr>
        <p:txBody>
          <a:bodyPr/>
          <a:lstStyle/>
          <a:p>
            <a:pPr eaLnBrk="1" fontAlgn="auto" hangingPunct="1">
              <a:buClr>
                <a:schemeClr val="tx1"/>
              </a:buClr>
              <a:defRPr/>
            </a:pPr>
            <a:r>
              <a:rPr lang="en-US" sz="3600" b="1" dirty="0">
                <a:solidFill>
                  <a:schemeClr val="tx1"/>
                </a:solidFill>
                <a:latin typeface="+mj-lt"/>
              </a:rPr>
              <a:t>Contact Information:</a:t>
            </a:r>
          </a:p>
          <a:p>
            <a:pPr lvl="1" eaLnBrk="1" fontAlgn="auto" hangingPunct="1">
              <a:buClr>
                <a:schemeClr val="tx1"/>
              </a:buClr>
              <a:defRPr/>
            </a:pPr>
            <a:endParaRPr lang="en-US" altLang="en-US" sz="3600" b="1" dirty="0">
              <a:solidFill>
                <a:schemeClr val="tx1"/>
              </a:solidFill>
              <a:latin typeface="+mj-lt"/>
              <a:cs typeface="Arial" panose="020B0604020202020204" pitchFamily="34" charset="0"/>
              <a:sym typeface="Arial" panose="020B0604020202020204" pitchFamily="34" charset="0"/>
            </a:endParaRPr>
          </a:p>
          <a:p>
            <a:pPr lvl="1" eaLnBrk="1" fontAlgn="auto" hangingPunct="1">
              <a:buClr>
                <a:schemeClr val="tx1"/>
              </a:buClr>
              <a:defRPr/>
            </a:pPr>
            <a:r>
              <a:rPr lang="en-US" altLang="en-US" sz="2800" b="1" dirty="0">
                <a:solidFill>
                  <a:schemeClr val="tx1"/>
                </a:solidFill>
                <a:latin typeface="+mj-lt"/>
                <a:cs typeface="Arial" panose="020B0604020202020204" pitchFamily="34" charset="0"/>
                <a:sym typeface="Arial" panose="020B0604020202020204" pitchFamily="34" charset="0"/>
              </a:rPr>
              <a:t>CELL PHONE: </a:t>
            </a:r>
            <a:r>
              <a:rPr lang="en-US" altLang="en-US" sz="2800" dirty="0">
                <a:solidFill>
                  <a:schemeClr val="tx1"/>
                </a:solidFill>
                <a:latin typeface="+mj-lt"/>
                <a:cs typeface="Arial" panose="020B0604020202020204" pitchFamily="34" charset="0"/>
                <a:sym typeface="Arial" panose="020B0604020202020204" pitchFamily="34" charset="0"/>
              </a:rPr>
              <a:t>(757) 870-9808 (Cell)</a:t>
            </a:r>
          </a:p>
          <a:p>
            <a:pPr lvl="1" eaLnBrk="1" fontAlgn="auto" hangingPunct="1">
              <a:buClr>
                <a:schemeClr val="tx1"/>
              </a:buClr>
              <a:defRPr/>
            </a:pPr>
            <a:r>
              <a:rPr lang="en-US" altLang="en-US" sz="2800" b="1" dirty="0">
                <a:solidFill>
                  <a:schemeClr val="tx1"/>
                </a:solidFill>
                <a:latin typeface="+mj-lt"/>
                <a:cs typeface="Arial" panose="020B0604020202020204" pitchFamily="34" charset="0"/>
                <a:sym typeface="Arial" panose="020B0604020202020204" pitchFamily="34" charset="0"/>
              </a:rPr>
              <a:t>E-MAIL:</a:t>
            </a:r>
            <a:r>
              <a:rPr lang="en-US" altLang="en-US" sz="3500" dirty="0">
                <a:solidFill>
                  <a:schemeClr val="tx1"/>
                </a:solidFill>
                <a:latin typeface="+mj-lt"/>
                <a:cs typeface="Arial" panose="020B0604020202020204" pitchFamily="34" charset="0"/>
                <a:sym typeface="Arial" panose="020B0604020202020204" pitchFamily="34" charset="0"/>
              </a:rPr>
              <a:t>  </a:t>
            </a:r>
            <a:r>
              <a:rPr lang="en-US" altLang="en-US" sz="3500" dirty="0">
                <a:solidFill>
                  <a:schemeClr val="tx1"/>
                </a:solidFill>
                <a:latin typeface="+mj-lt"/>
                <a:cs typeface="Times New Roman" panose="02020603050405020304" pitchFamily="18" charset="0"/>
                <a:sym typeface="Times New Roman" panose="02020603050405020304" pitchFamily="18" charset="0"/>
              </a:rPr>
              <a:t> </a:t>
            </a:r>
            <a:r>
              <a:rPr lang="en-US" altLang="en-US" sz="3500" u="sng"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hlinkClick r:id="rId2"/>
              </a:rPr>
              <a:t>jnmayhew@verizon.net</a:t>
            </a:r>
            <a:endParaRPr lang="en-US" altLang="en-US" sz="3500"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endParaRPr>
          </a:p>
          <a:p>
            <a:pPr marL="457200" lvl="1" indent="0" eaLnBrk="1" hangingPunct="1">
              <a:lnSpc>
                <a:spcPct val="80000"/>
              </a:lnSpc>
              <a:spcAft>
                <a:spcPct val="0"/>
              </a:spcAft>
              <a:buClr>
                <a:srgbClr val="FFFFFF"/>
              </a:buClr>
              <a:buFont typeface="Arial"/>
              <a:buNone/>
              <a:defRPr/>
            </a:pPr>
            <a:endParaRPr lang="en-US" altLang="en-US" dirty="0">
              <a:solidFill>
                <a:srgbClr val="FFFFFF"/>
              </a:solidFill>
              <a:latin typeface="Times New Roman" panose="02020603050405020304" pitchFamily="18" charset="0"/>
              <a:cs typeface="Times New Roman" panose="02020603050405020304" pitchFamily="18" charset="0"/>
              <a:sym typeface="Times New Roman" panose="02020603050405020304" pitchFamily="18" charset="0"/>
            </a:endParaRPr>
          </a:p>
          <a:p>
            <a:pPr marL="457200" lvl="1" indent="0" eaLnBrk="1" hangingPunct="1">
              <a:lnSpc>
                <a:spcPct val="80000"/>
              </a:lnSpc>
              <a:spcAft>
                <a:spcPct val="0"/>
              </a:spcAft>
              <a:buClr>
                <a:srgbClr val="FFFFFF"/>
              </a:buClr>
              <a:buFont typeface="Arial"/>
              <a:buNone/>
              <a:defRPr/>
            </a:pPr>
            <a:endParaRPr lang="en-US" altLang="en-US" dirty="0">
              <a:solidFill>
                <a:srgbClr val="FFFFFF"/>
              </a:solidFill>
              <a:latin typeface="Times New Roman" panose="02020603050405020304" pitchFamily="18" charset="0"/>
              <a:cs typeface="Times New Roman" panose="02020603050405020304" pitchFamily="18" charset="0"/>
              <a:sym typeface="Times New Roman" panose="02020603050405020304" pitchFamily="18" charset="0"/>
            </a:endParaRPr>
          </a:p>
          <a:p>
            <a:pPr marL="457200" lvl="1" indent="0" algn="ctr" eaLnBrk="1" hangingPunct="1">
              <a:lnSpc>
                <a:spcPct val="80000"/>
              </a:lnSpc>
              <a:spcAft>
                <a:spcPct val="0"/>
              </a:spcAft>
              <a:buClr>
                <a:srgbClr val="00B0F0"/>
              </a:buClr>
              <a:buSzPts val="3000"/>
              <a:buFont typeface="Arial" panose="020B0604020202020204" pitchFamily="34" charset="0"/>
              <a:buNone/>
              <a:defRPr/>
            </a:pPr>
            <a:r>
              <a:rPr lang="en-US" altLang="en-US" sz="3600" dirty="0">
                <a:solidFill>
                  <a:srgbClr val="FF0000"/>
                </a:solidFill>
                <a:latin typeface="Arial" panose="020B0604020202020204" pitchFamily="34" charset="0"/>
                <a:cs typeface="Arial" panose="020B0604020202020204" pitchFamily="34" charset="0"/>
                <a:sym typeface="Arial" panose="020B0604020202020204" pitchFamily="34" charset="0"/>
              </a:rPr>
              <a:t>Program this information into your cell phones</a:t>
            </a:r>
          </a:p>
          <a:p>
            <a:pPr eaLnBrk="1" fontAlgn="auto" hangingPunct="1">
              <a:buClr>
                <a:schemeClr val="tx1"/>
              </a:buClr>
              <a:defRPr/>
            </a:pPr>
            <a:endParaRPr lang="en-US" b="1" dirty="0">
              <a:solidFill>
                <a:schemeClr val="tx1"/>
              </a:solidFill>
              <a:latin typeface="+mn-lt"/>
            </a:endParaRPr>
          </a:p>
        </p:txBody>
      </p:sp>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a:extLst>
              <a:ext uri="{FF2B5EF4-FFF2-40B4-BE49-F238E27FC236}">
                <a16:creationId xmlns:a16="http://schemas.microsoft.com/office/drawing/2014/main" id="{8CCCD111-D5BA-2941-9CB0-66F4C6319693}"/>
              </a:ext>
            </a:extLst>
          </p:cNvPr>
          <p:cNvSpPr txBox="1">
            <a:spLocks noGrp="1" noChangeArrowheads="1"/>
          </p:cNvSpPr>
          <p:nvPr>
            <p:ph type="title"/>
          </p:nvPr>
        </p:nvSpPr>
        <p:spPr>
          <a:xfrm>
            <a:off x="838200" y="149225"/>
            <a:ext cx="10515600" cy="869950"/>
          </a:xfrm>
        </p:spPr>
        <p:txBody>
          <a:bodyPr/>
          <a:lstStyle/>
          <a:p>
            <a:pPr algn="ctr">
              <a:spcBef>
                <a:spcPct val="0"/>
              </a:spcBef>
              <a:spcAft>
                <a:spcPct val="0"/>
              </a:spcAft>
              <a:buClr>
                <a:srgbClr val="FFFFFF"/>
              </a:buClr>
              <a:buFont typeface="Calibri" panose="020F0502020204030204" pitchFamily="34" charset="0"/>
              <a:buNone/>
            </a:pPr>
            <a:r>
              <a:rPr lang="en-US" altLang="en-US" b="1" i="1" u="sng">
                <a:solidFill>
                  <a:schemeClr val="tx1"/>
                </a:solidFill>
                <a:latin typeface="Arial" panose="020B0604020202020204" pitchFamily="34" charset="0"/>
                <a:cs typeface="Arial" panose="020B0604020202020204" pitchFamily="34" charset="0"/>
                <a:sym typeface="Calibri" panose="020F0502020204030204" pitchFamily="34" charset="0"/>
              </a:rPr>
              <a:t>R E M I N D E R S</a:t>
            </a:r>
          </a:p>
        </p:txBody>
      </p:sp>
      <p:sp>
        <p:nvSpPr>
          <p:cNvPr id="5" name="Content Placeholder 4">
            <a:extLst>
              <a:ext uri="{FF2B5EF4-FFF2-40B4-BE49-F238E27FC236}">
                <a16:creationId xmlns:a16="http://schemas.microsoft.com/office/drawing/2014/main" id="{B8BEF3F3-114F-A543-B973-1ADF0CCEAD41}"/>
              </a:ext>
            </a:extLst>
          </p:cNvPr>
          <p:cNvSpPr>
            <a:spLocks noGrp="1"/>
          </p:cNvSpPr>
          <p:nvPr>
            <p:ph idx="1"/>
          </p:nvPr>
        </p:nvSpPr>
        <p:spPr>
          <a:xfrm>
            <a:off x="230188" y="858416"/>
            <a:ext cx="11961812" cy="5999583"/>
          </a:xfrm>
        </p:spPr>
        <p:txBody>
          <a:bodyPr/>
          <a:lstStyle/>
          <a:p>
            <a:pPr>
              <a:buClr>
                <a:schemeClr val="tx1"/>
              </a:buClr>
              <a:defRPr/>
            </a:pPr>
            <a:r>
              <a:rPr lang="en-US" sz="3600" b="1" i="1" dirty="0">
                <a:solidFill>
                  <a:schemeClr val="tx1"/>
                </a:solidFill>
                <a:latin typeface="Arial" panose="020B0604020202020204" pitchFamily="34" charset="0"/>
                <a:cs typeface="Arial" panose="020B0604020202020204" pitchFamily="34" charset="0"/>
              </a:rPr>
              <a:t>ALL MEMBERS </a:t>
            </a:r>
            <a:r>
              <a:rPr lang="en-US" sz="3600" b="1" i="1" u="sng" dirty="0">
                <a:solidFill>
                  <a:schemeClr val="tx1"/>
                </a:solidFill>
                <a:latin typeface="Arial" panose="020B0604020202020204" pitchFamily="34" charset="0"/>
                <a:cs typeface="Arial" panose="020B0604020202020204" pitchFamily="34" charset="0"/>
              </a:rPr>
              <a:t>MUST</a:t>
            </a:r>
            <a:r>
              <a:rPr lang="is-IS" sz="3600" b="1" i="1" dirty="0">
                <a:solidFill>
                  <a:schemeClr val="tx1"/>
                </a:solidFill>
                <a:latin typeface="Arial" panose="020B0604020202020204" pitchFamily="34" charset="0"/>
                <a:cs typeface="Arial" panose="020B0604020202020204" pitchFamily="34" charset="0"/>
              </a:rPr>
              <a:t>…..</a:t>
            </a:r>
          </a:p>
          <a:p>
            <a:pPr>
              <a:buClr>
                <a:schemeClr val="tx1"/>
              </a:buClr>
              <a:defRPr/>
            </a:pPr>
            <a:r>
              <a:rPr lang="is-IS" b="1" i="1" dirty="0">
                <a:solidFill>
                  <a:schemeClr val="tx1"/>
                </a:solidFill>
                <a:latin typeface="Arial" panose="020B0604020202020204" pitchFamily="34" charset="0"/>
                <a:cs typeface="Arial" panose="020B0604020202020204" pitchFamily="34" charset="0"/>
              </a:rPr>
              <a:t>Register on-line at </a:t>
            </a:r>
            <a:r>
              <a:rPr lang="is-IS" b="1" i="1" dirty="0">
                <a:solidFill>
                  <a:schemeClr val="tx1"/>
                </a:solidFill>
                <a:latin typeface="Arial" panose="020B0604020202020204" pitchFamily="34" charset="0"/>
                <a:cs typeface="Arial" panose="020B0604020202020204" pitchFamily="34" charset="0"/>
                <a:hlinkClick r:id="rId2"/>
              </a:rPr>
              <a:t>https://www.whistle.vhsl.org</a:t>
            </a:r>
            <a:r>
              <a:rPr lang="is-IS" b="1" i="1" dirty="0">
                <a:solidFill>
                  <a:schemeClr val="tx1"/>
                </a:solidFill>
                <a:latin typeface="Arial" panose="020B0604020202020204" pitchFamily="34" charset="0"/>
                <a:cs typeface="Arial" panose="020B0604020202020204" pitchFamily="34" charset="0"/>
              </a:rPr>
              <a:t>  – open 7/6 – 8/23</a:t>
            </a:r>
          </a:p>
          <a:p>
            <a:pPr>
              <a:buClr>
                <a:schemeClr val="tx1"/>
              </a:buClr>
              <a:defRPr/>
            </a:pPr>
            <a:r>
              <a:rPr lang="is-IS" sz="3200" b="1" i="1" dirty="0">
                <a:solidFill>
                  <a:schemeClr val="tx1"/>
                </a:solidFill>
                <a:latin typeface="Arial" panose="020B0604020202020204" pitchFamily="34" charset="0"/>
                <a:cs typeface="Arial" panose="020B0604020202020204" pitchFamily="34" charset="0"/>
              </a:rPr>
              <a:t>Complete  the V.H.S.L. OFFICIALS CLINIC via Whistle &amp; Zoom, 7/6 – 8/23</a:t>
            </a:r>
          </a:p>
          <a:p>
            <a:pPr>
              <a:buClr>
                <a:schemeClr val="tx1"/>
              </a:buClr>
              <a:defRPr/>
            </a:pPr>
            <a:r>
              <a:rPr lang="is-IS" sz="3200" b="1" i="1" dirty="0">
                <a:solidFill>
                  <a:schemeClr val="tx1"/>
                </a:solidFill>
                <a:latin typeface="Arial" panose="020B0604020202020204" pitchFamily="34" charset="0"/>
                <a:cs typeface="Arial" panose="020B0604020202020204" pitchFamily="34" charset="0"/>
              </a:rPr>
              <a:t>TAKE THE 2021 N.F.H.S. Pt.1 EXAM!  7/14 – 8/23</a:t>
            </a:r>
          </a:p>
          <a:p>
            <a:pPr lvl="1">
              <a:buClr>
                <a:schemeClr val="tx1"/>
              </a:buClr>
              <a:defRPr/>
            </a:pPr>
            <a:r>
              <a:rPr lang="is-IS" sz="2800" b="1" i="1" dirty="0">
                <a:solidFill>
                  <a:schemeClr val="tx1"/>
                </a:solidFill>
                <a:latin typeface="Arial" panose="020B0604020202020204" pitchFamily="34" charset="0"/>
                <a:cs typeface="Arial" panose="020B0604020202020204" pitchFamily="34" charset="0"/>
              </a:rPr>
              <a:t>Passing Score Minimum of 75%</a:t>
            </a:r>
          </a:p>
          <a:p>
            <a:pPr lvl="1">
              <a:buClr>
                <a:schemeClr val="tx1"/>
              </a:buClr>
              <a:defRPr/>
            </a:pPr>
            <a:r>
              <a:rPr lang="is-IS" sz="2800" b="1" i="1" dirty="0">
                <a:solidFill>
                  <a:schemeClr val="tx1"/>
                </a:solidFill>
                <a:latin typeface="Arial" panose="020B0604020202020204" pitchFamily="34" charset="0"/>
                <a:cs typeface="Arial" panose="020B0604020202020204" pitchFamily="34" charset="0"/>
              </a:rPr>
              <a:t>Minimum Score 85% or Higher for V.H.S.L. Post Season</a:t>
            </a:r>
          </a:p>
          <a:p>
            <a:pPr lvl="1">
              <a:buClr>
                <a:schemeClr val="tx1"/>
              </a:buClr>
              <a:defRPr/>
            </a:pPr>
            <a:r>
              <a:rPr lang="is-IS" sz="2800" b="1" i="1" dirty="0">
                <a:solidFill>
                  <a:schemeClr val="tx1"/>
                </a:solidFill>
                <a:latin typeface="Arial" panose="020B0604020202020204" pitchFamily="34" charset="0"/>
                <a:cs typeface="Arial" panose="020B0604020202020204" pitchFamily="34" charset="0"/>
              </a:rPr>
              <a:t>$50 fee if you complete Clinic or Test late</a:t>
            </a:r>
          </a:p>
          <a:p>
            <a:pPr>
              <a:buClr>
                <a:schemeClr val="tx1"/>
              </a:buClr>
              <a:defRPr/>
            </a:pPr>
            <a:r>
              <a:rPr lang="is-IS" sz="3200" b="1" i="1" dirty="0">
                <a:solidFill>
                  <a:schemeClr val="tx1"/>
                </a:solidFill>
                <a:latin typeface="Arial" panose="020B0604020202020204" pitchFamily="34" charset="0"/>
                <a:cs typeface="Arial" panose="020B0604020202020204" pitchFamily="34" charset="0"/>
              </a:rPr>
              <a:t>Complete the NFHS Implicit Bias Course – </a:t>
            </a:r>
            <a:r>
              <a:rPr lang="is-IS" sz="3200" b="1" i="1" dirty="0">
                <a:solidFill>
                  <a:srgbClr val="FF0000"/>
                </a:solidFill>
                <a:latin typeface="Arial" panose="020B0604020202020204" pitchFamily="34" charset="0"/>
                <a:cs typeface="Arial" panose="020B0604020202020204" pitchFamily="34" charset="0"/>
              </a:rPr>
              <a:t>MANDATORY</a:t>
            </a:r>
          </a:p>
          <a:p>
            <a:pPr>
              <a:buClr>
                <a:schemeClr val="tx1"/>
              </a:buClr>
              <a:buFont typeface="Wingdings" pitchFamily="2" charset="2"/>
              <a:buChar char="Ø"/>
              <a:defRPr/>
            </a:pPr>
            <a:r>
              <a:rPr lang="is-IS" sz="3200" b="1" i="1" u="sng" dirty="0">
                <a:solidFill>
                  <a:schemeClr val="tx1"/>
                </a:solidFill>
                <a:latin typeface="Arial" panose="020B0604020202020204" pitchFamily="34" charset="0"/>
                <a:cs typeface="Arial" panose="020B0604020202020204" pitchFamily="34" charset="0"/>
              </a:rPr>
              <a:t>OFFICIAL CALL EQUIPMENT REP – 27 JULY @ 5:30 PM</a:t>
            </a:r>
          </a:p>
          <a:p>
            <a:pPr marL="457200" lvl="1" indent="0">
              <a:buClr>
                <a:schemeClr val="tx1"/>
              </a:buClr>
              <a:buFont typeface="Arial"/>
              <a:buNone/>
              <a:defRPr/>
            </a:pPr>
            <a:endParaRPr lang="is-IS" sz="1600" b="1" i="1" dirty="0">
              <a:solidFill>
                <a:schemeClr val="tx1"/>
              </a:solidFill>
              <a:latin typeface="Arial" panose="020B0604020202020204" pitchFamily="34" charset="0"/>
              <a:cs typeface="Arial" panose="020B0604020202020204" pitchFamily="34" charset="0"/>
            </a:endParaRPr>
          </a:p>
          <a:p>
            <a:pPr marL="457200" lvl="1" indent="0">
              <a:buClr>
                <a:schemeClr val="tx1"/>
              </a:buClr>
              <a:buFont typeface="Arial"/>
              <a:buNone/>
              <a:defRPr/>
            </a:pPr>
            <a:r>
              <a:rPr lang="is-IS" sz="2800" b="1" i="1" u="sng" dirty="0">
                <a:solidFill>
                  <a:schemeClr val="tx1"/>
                </a:solidFill>
                <a:latin typeface="Arial" panose="020B0604020202020204" pitchFamily="34" charset="0"/>
                <a:cs typeface="Arial" panose="020B0604020202020204" pitchFamily="34" charset="0"/>
              </a:rPr>
              <a:t>NO ASSIGNMENTS WITHOUT COMPLETING ALL THE ABOVE!!</a:t>
            </a:r>
            <a:endParaRPr lang="en-US" sz="2800" b="1" i="1" u="sng"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C8F18-303F-2943-B59F-B7115FAD7AAA}"/>
              </a:ext>
            </a:extLst>
          </p:cNvPr>
          <p:cNvSpPr>
            <a:spLocks noGrp="1"/>
          </p:cNvSpPr>
          <p:nvPr>
            <p:ph type="title"/>
          </p:nvPr>
        </p:nvSpPr>
        <p:spPr>
          <a:xfrm>
            <a:off x="838200" y="73025"/>
            <a:ext cx="10515600" cy="968375"/>
          </a:xfrm>
        </p:spPr>
        <p:txBody>
          <a:bodyPr/>
          <a:lstStyle/>
          <a:p>
            <a:pPr algn="ctr" eaLnBrk="1" fontAlgn="auto" hangingPunct="1">
              <a:defRPr/>
            </a:pPr>
            <a:r>
              <a:rPr lang="en-US" b="1" dirty="0">
                <a:solidFill>
                  <a:schemeClr val="tx1"/>
                </a:solidFill>
                <a:latin typeface="+mn-lt"/>
              </a:rPr>
              <a:t>Rules 1 &amp; 2 Training </a:t>
            </a:r>
          </a:p>
        </p:txBody>
      </p:sp>
      <p:sp>
        <p:nvSpPr>
          <p:cNvPr id="3" name="Text Placeholder 2">
            <a:extLst>
              <a:ext uri="{FF2B5EF4-FFF2-40B4-BE49-F238E27FC236}">
                <a16:creationId xmlns:a16="http://schemas.microsoft.com/office/drawing/2014/main" id="{B979BF25-EB68-7246-B0DD-D3EF714ABDC2}"/>
              </a:ext>
            </a:extLst>
          </p:cNvPr>
          <p:cNvSpPr>
            <a:spLocks noGrp="1"/>
          </p:cNvSpPr>
          <p:nvPr>
            <p:ph type="body" idx="1"/>
          </p:nvPr>
        </p:nvSpPr>
        <p:spPr>
          <a:xfrm>
            <a:off x="317500" y="910773"/>
            <a:ext cx="11617325" cy="5909905"/>
          </a:xfrm>
        </p:spPr>
        <p:txBody>
          <a:bodyPr/>
          <a:lstStyle/>
          <a:p>
            <a:pPr marL="50800" indent="0">
              <a:buNone/>
            </a:pPr>
            <a:r>
              <a:rPr lang="en-US" sz="3600" b="1" u="sng" dirty="0">
                <a:solidFill>
                  <a:schemeClr val="tx1"/>
                </a:solidFill>
              </a:rPr>
              <a:t>CHANGE -- BLOCKING BELOW WAIST:</a:t>
            </a:r>
            <a:endParaRPr lang="en-US" sz="3600" dirty="0">
              <a:solidFill>
                <a:schemeClr val="tx1"/>
              </a:solidFill>
            </a:endParaRPr>
          </a:p>
          <a:p>
            <a:pPr>
              <a:buClr>
                <a:schemeClr val="tx1"/>
              </a:buClr>
            </a:pPr>
            <a:r>
              <a:rPr lang="en-US" sz="3600" i="1" dirty="0">
                <a:solidFill>
                  <a:schemeClr val="tx1"/>
                </a:solidFill>
              </a:rPr>
              <a:t>WHERE:</a:t>
            </a:r>
            <a:r>
              <a:rPr lang="en-US" sz="3600" dirty="0">
                <a:solidFill>
                  <a:schemeClr val="tx1"/>
                </a:solidFill>
              </a:rPr>
              <a:t> ONLY IN THE FBZ</a:t>
            </a:r>
          </a:p>
          <a:p>
            <a:pPr>
              <a:buClr>
                <a:schemeClr val="tx1"/>
              </a:buClr>
            </a:pPr>
            <a:r>
              <a:rPr lang="en-US" sz="3600" i="1" dirty="0">
                <a:solidFill>
                  <a:schemeClr val="tx1"/>
                </a:solidFill>
              </a:rPr>
              <a:t>WHO:</a:t>
            </a:r>
            <a:r>
              <a:rPr lang="en-US" sz="3600" dirty="0">
                <a:solidFill>
                  <a:schemeClr val="tx1"/>
                </a:solidFill>
              </a:rPr>
              <a:t> ONLY BY LINEMEN WHO WERE IN THE FBZ AT THE SNAP AGAINST OTHER LINEMEN</a:t>
            </a:r>
          </a:p>
          <a:p>
            <a:pPr marL="50800" indent="0">
              <a:buNone/>
            </a:pPr>
            <a:r>
              <a:rPr lang="en-US" sz="3600" b="1" u="sng" dirty="0">
                <a:solidFill>
                  <a:schemeClr val="tx1"/>
                </a:solidFill>
              </a:rPr>
              <a:t>WHEN -- IMMEDIATELY AFTER THE SNAP</a:t>
            </a:r>
            <a:endParaRPr lang="en-US" sz="3600" dirty="0">
              <a:solidFill>
                <a:schemeClr val="tx1"/>
              </a:solidFill>
            </a:endParaRPr>
          </a:p>
          <a:p>
            <a:pPr>
              <a:buClr>
                <a:schemeClr val="tx1"/>
              </a:buClr>
            </a:pPr>
            <a:r>
              <a:rPr lang="en-US" sz="3600" b="1" dirty="0">
                <a:solidFill>
                  <a:schemeClr val="tx1"/>
                </a:solidFill>
              </a:rPr>
              <a:t>NO DELAYS</a:t>
            </a:r>
            <a:endParaRPr lang="en-US" sz="3600" dirty="0">
              <a:solidFill>
                <a:schemeClr val="tx1"/>
              </a:solidFill>
            </a:endParaRPr>
          </a:p>
          <a:p>
            <a:pPr>
              <a:buClr>
                <a:schemeClr val="tx1"/>
              </a:buClr>
            </a:pPr>
            <a:r>
              <a:rPr lang="en-US" sz="3600" b="1" dirty="0">
                <a:solidFill>
                  <a:schemeClr val="tx1"/>
                </a:solidFill>
              </a:rPr>
              <a:t>NO LIMITATION ON STANCE</a:t>
            </a:r>
            <a:r>
              <a:rPr lang="en-US" sz="3600" dirty="0">
                <a:solidFill>
                  <a:schemeClr val="tx1"/>
                </a:solidFill>
              </a:rPr>
              <a:t> (2, 3,4-MAY STILL BBW IF IMMEDIATE)</a:t>
            </a:r>
          </a:p>
          <a:p>
            <a:pPr>
              <a:buClr>
                <a:schemeClr val="tx1"/>
              </a:buClr>
              <a:buFont typeface="Wingdings" pitchFamily="2" charset="2"/>
              <a:buChar char="ü"/>
            </a:pPr>
            <a:r>
              <a:rPr lang="en-US" sz="3600" b="1" i="1" u="sng" dirty="0">
                <a:solidFill>
                  <a:schemeClr val="tx1"/>
                </a:solidFill>
              </a:rPr>
              <a:t>QUESTION:  </a:t>
            </a:r>
            <a:r>
              <a:rPr lang="en-US" sz="3600" dirty="0">
                <a:solidFill>
                  <a:schemeClr val="tx1"/>
                </a:solidFill>
              </a:rPr>
              <a:t>CAN YOU BLOCK AN AIRBORNE PLAYER BELOW THE WAIST?</a:t>
            </a:r>
          </a:p>
        </p:txBody>
      </p:sp>
    </p:spTree>
    <p:extLst>
      <p:ext uri="{BB962C8B-B14F-4D97-AF65-F5344CB8AC3E}">
        <p14:creationId xmlns:p14="http://schemas.microsoft.com/office/powerpoint/2010/main" val="349078761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15311</TotalTime>
  <Words>1034</Words>
  <Application>Microsoft Macintosh PowerPoint</Application>
  <PresentationFormat>Widescreen</PresentationFormat>
  <Paragraphs>125</Paragraphs>
  <Slides>17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Comic Sans MS</vt:lpstr>
      <vt:lpstr>Times New Roman</vt:lpstr>
      <vt:lpstr>Calibri</vt:lpstr>
      <vt:lpstr>Arial</vt:lpstr>
      <vt:lpstr>Wingdings</vt:lpstr>
      <vt:lpstr>Consolas</vt:lpstr>
      <vt:lpstr>Speak Pro</vt:lpstr>
      <vt:lpstr>Office Theme</vt:lpstr>
      <vt:lpstr>PFOA TRAINING SESSION #1  </vt:lpstr>
      <vt:lpstr>ROLL CALL </vt:lpstr>
      <vt:lpstr>President’s Report</vt:lpstr>
      <vt:lpstr>PFOA Constitution &amp; By-Laws  Article XVIII Amendment</vt:lpstr>
      <vt:lpstr>President’s Report (Cont.)</vt:lpstr>
      <vt:lpstr>RECRUITMENT </vt:lpstr>
      <vt:lpstr>Commissioner’s Comments</vt:lpstr>
      <vt:lpstr>R E M I N D E R S</vt:lpstr>
      <vt:lpstr>Rules 1 &amp; 2 Training </vt:lpstr>
      <vt:lpstr>Rules 1 &amp; 2 Training </vt:lpstr>
      <vt:lpstr>Rules 1 &amp; 2 Training </vt:lpstr>
      <vt:lpstr>Rules 1 &amp; 2 Training </vt:lpstr>
      <vt:lpstr>General Test Questions</vt:lpstr>
      <vt:lpstr>General Test Questions</vt:lpstr>
      <vt:lpstr>General Test Questions</vt:lpstr>
      <vt:lpstr>General Test Questions</vt:lpstr>
      <vt:lpstr>Next Meeting(s)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PFOA MEMBERSHIP MEETING</dc:title>
  <dc:subject/>
  <dc:creator>Owner</dc:creator>
  <cp:keywords/>
  <dc:description/>
  <cp:lastModifiedBy>Microsoft Office User</cp:lastModifiedBy>
  <cp:revision>114</cp:revision>
  <dcterms:modified xsi:type="dcterms:W3CDTF">2021-07-13T00:50:00Z</dcterms:modified>
  <cp:category/>
</cp:coreProperties>
</file>